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32"/>
  </p:notesMasterIdLst>
  <p:handoutMasterIdLst>
    <p:handoutMasterId r:id="rId33"/>
  </p:handoutMasterIdLst>
  <p:sldIdLst>
    <p:sldId id="831" r:id="rId5"/>
    <p:sldId id="876" r:id="rId6"/>
    <p:sldId id="846" r:id="rId7"/>
    <p:sldId id="852" r:id="rId8"/>
    <p:sldId id="861" r:id="rId9"/>
    <p:sldId id="887" r:id="rId10"/>
    <p:sldId id="862" r:id="rId11"/>
    <p:sldId id="865" r:id="rId12"/>
    <p:sldId id="864" r:id="rId13"/>
    <p:sldId id="866" r:id="rId14"/>
    <p:sldId id="875" r:id="rId15"/>
    <p:sldId id="850" r:id="rId16"/>
    <p:sldId id="863" r:id="rId17"/>
    <p:sldId id="860" r:id="rId18"/>
    <p:sldId id="884" r:id="rId19"/>
    <p:sldId id="869" r:id="rId20"/>
    <p:sldId id="880" r:id="rId21"/>
    <p:sldId id="881" r:id="rId22"/>
    <p:sldId id="882" r:id="rId23"/>
    <p:sldId id="883" r:id="rId24"/>
    <p:sldId id="885" r:id="rId25"/>
    <p:sldId id="873" r:id="rId26"/>
    <p:sldId id="877" r:id="rId27"/>
    <p:sldId id="851" r:id="rId28"/>
    <p:sldId id="878" r:id="rId29"/>
    <p:sldId id="879" r:id="rId30"/>
    <p:sldId id="886" r:id="rId31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31"/>
            <p14:sldId id="876"/>
            <p14:sldId id="846"/>
            <p14:sldId id="852"/>
            <p14:sldId id="861"/>
            <p14:sldId id="887"/>
            <p14:sldId id="862"/>
            <p14:sldId id="865"/>
            <p14:sldId id="864"/>
            <p14:sldId id="866"/>
            <p14:sldId id="875"/>
            <p14:sldId id="850"/>
            <p14:sldId id="863"/>
            <p14:sldId id="860"/>
            <p14:sldId id="884"/>
            <p14:sldId id="869"/>
            <p14:sldId id="880"/>
            <p14:sldId id="881"/>
            <p14:sldId id="882"/>
            <p14:sldId id="883"/>
            <p14:sldId id="885"/>
            <p14:sldId id="873"/>
            <p14:sldId id="877"/>
            <p14:sldId id="851"/>
            <p14:sldId id="878"/>
            <p14:sldId id="879"/>
            <p14:sldId id="88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olle, Roseline" initials="PR" lastIdx="1" clrIdx="0">
    <p:extLst>
      <p:ext uri="{19B8F6BF-5375-455C-9EA6-DF929625EA0E}">
        <p15:presenceInfo xmlns:p15="http://schemas.microsoft.com/office/powerpoint/2012/main" userId="Polle, Roselin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3DF5A2"/>
    <a:srgbClr val="0AFF7D"/>
    <a:srgbClr val="DEDEDE"/>
    <a:srgbClr val="F26A0E"/>
    <a:srgbClr val="F1A00F"/>
    <a:srgbClr val="404040"/>
    <a:srgbClr val="1C1C1C"/>
    <a:srgbClr val="66FFCC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04" autoAdjust="0"/>
    <p:restoredTop sz="69849" autoAdjust="0"/>
  </p:normalViewPr>
  <p:slideViewPr>
    <p:cSldViewPr snapToGrid="0">
      <p:cViewPr varScale="1">
        <p:scale>
          <a:sx n="110" d="100"/>
          <a:sy n="110" d="100"/>
        </p:scale>
        <p:origin x="129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3346" y="58"/>
      </p:cViewPr>
      <p:guideLst/>
    </p:cSldViewPr>
  </p:notesViewPr>
  <p:gridSpacing cx="719999" cy="719999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2919CF-3A44-4BF7-B436-38F7397E2C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0D1BEF-4216-4082-85F0-42F735418B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FB16B-1176-4D1F-90C6-1E91B66FEBF2}" type="datetimeFigureOut">
              <a:rPr lang="en-GB" smtClean="0"/>
              <a:t>11/11/2021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C0CC4A-281D-4C85-A3F9-159C1A699C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1B44B-F9E5-4713-9A95-D06107E4363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445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BEF12-32EA-4ED1-A11A-9643211E34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2383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11/11/2021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Assessing and Mitigating Bias and Discrimination in AI</a:t>
            </a:r>
            <a:endParaRPr lang="en-GB" b="1" dirty="0">
              <a:effectLst/>
            </a:endParaRPr>
          </a:p>
          <a:p>
            <a:r>
              <a:rPr lang="en-GB" b="1" dirty="0">
                <a:effectLst/>
              </a:rPr>
              <a:t>Part I</a:t>
            </a:r>
            <a:r>
              <a:rPr lang="en-GB" dirty="0"/>
              <a:t>: Ethical, Legal, and Governance aspects of AI Bias and Discrimination</a:t>
            </a:r>
          </a:p>
          <a:p>
            <a:r>
              <a:rPr lang="en-GB" b="1" dirty="0">
                <a:effectLst/>
              </a:rPr>
              <a:t>Part II</a:t>
            </a:r>
            <a:r>
              <a:rPr lang="en-GB" dirty="0"/>
              <a:t>: Technical dimensions of Bias and Discrimination in Supervised Machine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364210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80045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US" dirty="0"/>
              <a:t>https://www.youtube.com/watch?v=rDm1n2gceJY&amp;t=118s&amp;ab_channel=IEEESymposiumonSecurityandPrivacy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24938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0630896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569750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Membership Inference: most studied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619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Membership Inference: most studied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166769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Membership Inference: most studied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19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8093679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Membership Inference: most studied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20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09603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21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267323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/>
              <a:t>Cynthia </a:t>
            </a:r>
            <a:r>
              <a:rPr lang="en-GB" dirty="0" err="1"/>
              <a:t>Dwork</a:t>
            </a:r>
            <a:r>
              <a:rPr lang="en-GB" dirty="0"/>
              <a:t> and Aaron Roth. 2013. The algorithmic foundations of differential privacy. Foundations and Trends in Theoretical Computer Science 9, 3-4 (2013), 211–487. https://doi.org/10.1561/0400000042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22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860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175417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24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06707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25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854422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26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885356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27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201651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Biggio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Battista, and Fabio </a:t>
            </a:r>
            <a:r>
              <a:rPr lang="en-GB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Roli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"Wild patterns: Ten years after the rise of adversarial machine learning." </a:t>
            </a:r>
            <a:r>
              <a:rPr lang="en-GB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Pattern Recognition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84 (2018): 317-331.</a:t>
            </a:r>
          </a:p>
          <a:p>
            <a:pPr marL="171450" indent="-171450">
              <a:buFontTx/>
              <a:buChar char="-"/>
            </a:pPr>
            <a:endParaRPr lang="en-GB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 err="1"/>
              <a:t>Rigaki</a:t>
            </a:r>
            <a:r>
              <a:rPr lang="en-GB" sz="1200" dirty="0"/>
              <a:t>, Maria, and Sebastian Garcia. "A survey of privacy attacks in machine learning." </a:t>
            </a:r>
            <a:r>
              <a:rPr lang="en-GB" sz="1200" dirty="0" err="1"/>
              <a:t>arXiv</a:t>
            </a:r>
            <a:r>
              <a:rPr lang="en-GB" sz="1200" dirty="0"/>
              <a:t> preprint arXiv:2007.07646 (2020).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11355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018123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80607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814573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9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17498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10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97971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862216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4 to 6 bullet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4 to 6 bullet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  <a:endParaRPr lang="en-GB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Click to add sub-header text</a:t>
            </a:r>
          </a:p>
          <a:p>
            <a:pPr lvl="0"/>
            <a:endParaRPr lang="en-GB" dirty="0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oseline.polle.19@ucl.ac.uk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007.07646.pd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007.07646.pdf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007.07646.pdf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007.07646.pdf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007.07646.pdf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007.07646.pdf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007.07646.pdf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905.12744.pdf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6.xml"/><Relationship Id="rId5" Type="http://schemas.openxmlformats.org/officeDocument/2006/relationships/hyperlink" Target="https://crcs.seas.harvard.edu/files/crcs/files/ai4sg-21_paper_23.pdf" TargetMode="External"/><Relationship Id="rId4" Type="http://schemas.openxmlformats.org/officeDocument/2006/relationships/hyperlink" Target="https://arxiv.org/pdf/2011.03731.pdf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007.07646.pdf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6.xml"/><Relationship Id="rId4" Type="http://schemas.openxmlformats.org/officeDocument/2006/relationships/hyperlink" Target="https://luminovo.ai/blog-posts/data-privacy-in-machine-learnin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9B602-9151-4C84-B9D1-63EEF06C5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dirty="0"/>
              <a:t>Privacy </a:t>
            </a:r>
            <a:br>
              <a:rPr lang="en-GB" sz="4800" dirty="0"/>
            </a:br>
            <a:r>
              <a:rPr lang="en-GB" sz="1800" dirty="0"/>
              <a:t>Milestone 5: Trade-offs and Interactions with other verticals in Trustworthy AI</a:t>
            </a:r>
            <a:br>
              <a:rPr lang="en-GB" sz="4800" dirty="0"/>
            </a:br>
            <a:br>
              <a:rPr lang="en-GB" sz="3200" dirty="0"/>
            </a:br>
            <a:br>
              <a:rPr lang="en-GB" sz="3200" dirty="0"/>
            </a:br>
            <a:endParaRPr lang="en-GB" sz="3200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A1EA464-7868-468D-A782-5423D6F5C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8" r="23978"/>
          <a:stretch/>
        </p:blipFill>
        <p:spPr>
          <a:xfrm>
            <a:off x="5353050" y="0"/>
            <a:ext cx="3792538" cy="4841875"/>
          </a:xfrm>
          <a:solidFill>
            <a:srgbClr val="0AFF7D"/>
          </a:solidFill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F710615-86BB-4D3E-AE19-B6277662E9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3943883"/>
            <a:ext cx="5328920" cy="709398"/>
          </a:xfrm>
        </p:spPr>
        <p:txBody>
          <a:bodyPr/>
          <a:lstStyle/>
          <a:p>
            <a:r>
              <a:rPr lang="en-GB" sz="2000" dirty="0"/>
              <a:t>Roseline Polle</a:t>
            </a:r>
          </a:p>
          <a:p>
            <a:r>
              <a:rPr lang="en-GB" sz="1600" dirty="0"/>
              <a:t>Postgraduate, UCL</a:t>
            </a:r>
          </a:p>
          <a:p>
            <a:r>
              <a:rPr lang="en-GB" sz="16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roseline.polle.19@ucl.ac.uk 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59EF29-C4F2-5541-A226-09541235F4A2}"/>
              </a:ext>
            </a:extLst>
          </p:cNvPr>
          <p:cNvSpPr txBox="1"/>
          <p:nvPr/>
        </p:nvSpPr>
        <p:spPr>
          <a:xfrm>
            <a:off x="1361440" y="110744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ADEB36-F63C-CB4F-BACB-B354898FAAFE}"/>
              </a:ext>
            </a:extLst>
          </p:cNvPr>
          <p:cNvSpPr txBox="1"/>
          <p:nvPr/>
        </p:nvSpPr>
        <p:spPr>
          <a:xfrm>
            <a:off x="2326640" y="23368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7D27E-C26A-8A48-8D4F-492EACCD6F4D}"/>
              </a:ext>
            </a:extLst>
          </p:cNvPr>
          <p:cNvSpPr txBox="1"/>
          <p:nvPr/>
        </p:nvSpPr>
        <p:spPr>
          <a:xfrm>
            <a:off x="6308521" y="4043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761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90"/>
    </mc:Choice>
    <mc:Fallback xmlns="">
      <p:transition spd="slow" advTm="80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2DAB65E-F00A-4577-81FB-83D4C7B3B8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374752"/>
            <a:ext cx="8280400" cy="701301"/>
          </a:xfrm>
        </p:spPr>
        <p:txBody>
          <a:bodyPr/>
          <a:lstStyle/>
          <a:p>
            <a:r>
              <a:rPr lang="en-GB" dirty="0"/>
              <a:t>Illustration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8B8F362-5DB3-466F-A808-C4300E56BF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1363373"/>
              </p:ext>
            </p:extLst>
          </p:nvPr>
        </p:nvGraphicFramePr>
        <p:xfrm>
          <a:off x="1560209" y="1541699"/>
          <a:ext cx="691258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2516">
                  <a:extLst>
                    <a:ext uri="{9D8B030D-6E8A-4147-A177-3AD203B41FA5}">
                      <a16:colId xmlns:a16="http://schemas.microsoft.com/office/drawing/2014/main" val="3504820229"/>
                    </a:ext>
                  </a:extLst>
                </a:gridCol>
                <a:gridCol w="1382516">
                  <a:extLst>
                    <a:ext uri="{9D8B030D-6E8A-4147-A177-3AD203B41FA5}">
                      <a16:colId xmlns:a16="http://schemas.microsoft.com/office/drawing/2014/main" val="2356927197"/>
                    </a:ext>
                  </a:extLst>
                </a:gridCol>
                <a:gridCol w="1382516">
                  <a:extLst>
                    <a:ext uri="{9D8B030D-6E8A-4147-A177-3AD203B41FA5}">
                      <a16:colId xmlns:a16="http://schemas.microsoft.com/office/drawing/2014/main" val="1622085649"/>
                    </a:ext>
                  </a:extLst>
                </a:gridCol>
                <a:gridCol w="1382516">
                  <a:extLst>
                    <a:ext uri="{9D8B030D-6E8A-4147-A177-3AD203B41FA5}">
                      <a16:colId xmlns:a16="http://schemas.microsoft.com/office/drawing/2014/main" val="2039347929"/>
                    </a:ext>
                  </a:extLst>
                </a:gridCol>
                <a:gridCol w="1382516">
                  <a:extLst>
                    <a:ext uri="{9D8B030D-6E8A-4147-A177-3AD203B41FA5}">
                      <a16:colId xmlns:a16="http://schemas.microsoft.com/office/drawing/2014/main" val="4018942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Zip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Salary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Salary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Salary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6265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Aaron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56***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7301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Bette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56***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25K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50K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8968983"/>
                  </a:ext>
                </a:extLst>
              </a:tr>
              <a:tr h="312717">
                <a:tc>
                  <a:txBody>
                    <a:bodyPr/>
                    <a:lstStyle/>
                    <a:p>
                      <a:r>
                        <a:rPr lang="en-GB" dirty="0"/>
                        <a:t>Charlie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56***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20K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15K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30K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5004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Dwayne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78***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50K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55K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40K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55108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Elaine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78***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50K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50K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60K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253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Farah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78***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50K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60K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129415"/>
                  </a:ext>
                </a:extLst>
              </a:tr>
            </a:tbl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E9E0E824-6DA2-4BF8-9D5C-EBB683D38CC5}"/>
              </a:ext>
            </a:extLst>
          </p:cNvPr>
          <p:cNvSpPr/>
          <p:nvPr/>
        </p:nvSpPr>
        <p:spPr>
          <a:xfrm>
            <a:off x="1254868" y="1926077"/>
            <a:ext cx="87549" cy="1031132"/>
          </a:xfrm>
          <a:prstGeom prst="leftBrac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CD7EE0-DE5D-47DF-9861-ABAC7A7E67CA}"/>
              </a:ext>
            </a:extLst>
          </p:cNvPr>
          <p:cNvSpPr txBox="1"/>
          <p:nvPr/>
        </p:nvSpPr>
        <p:spPr>
          <a:xfrm>
            <a:off x="136188" y="2075639"/>
            <a:ext cx="1118680" cy="496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Equivalence class 1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A4032B16-ED7D-4DA4-839D-BD6E55330B2B}"/>
              </a:ext>
            </a:extLst>
          </p:cNvPr>
          <p:cNvSpPr/>
          <p:nvPr/>
        </p:nvSpPr>
        <p:spPr>
          <a:xfrm>
            <a:off x="1254868" y="3098934"/>
            <a:ext cx="87549" cy="1031132"/>
          </a:xfrm>
          <a:prstGeom prst="leftBrac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478720-2C0C-4512-8FA5-EA9EA6FF7AAF}"/>
              </a:ext>
            </a:extLst>
          </p:cNvPr>
          <p:cNvSpPr txBox="1"/>
          <p:nvPr/>
        </p:nvSpPr>
        <p:spPr>
          <a:xfrm>
            <a:off x="136188" y="3248496"/>
            <a:ext cx="1118680" cy="496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Equivalence class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46ABEB-E330-41D9-8339-C3195990471D}"/>
              </a:ext>
            </a:extLst>
          </p:cNvPr>
          <p:cNvSpPr txBox="1"/>
          <p:nvPr/>
        </p:nvSpPr>
        <p:spPr>
          <a:xfrm>
            <a:off x="4386633" y="839637"/>
            <a:ext cx="1259731" cy="496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b="1" dirty="0">
                <a:solidFill>
                  <a:prstClr val="black"/>
                </a:solidFill>
                <a:latin typeface="+mn-lt"/>
                <a:cs typeface="+mn-cs"/>
              </a:rPr>
              <a:t>k</a:t>
            </a:r>
            <a:r>
              <a: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-anonymity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B0E1C11-B463-457A-BFCB-3210E26876CE}"/>
              </a:ext>
            </a:extLst>
          </p:cNvPr>
          <p:cNvCxnSpPr/>
          <p:nvPr/>
        </p:nvCxnSpPr>
        <p:spPr>
          <a:xfrm>
            <a:off x="4776281" y="1112464"/>
            <a:ext cx="0" cy="356413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CE69298-B228-4A18-92CD-5662552F6171}"/>
              </a:ext>
            </a:extLst>
          </p:cNvPr>
          <p:cNvSpPr txBox="1"/>
          <p:nvPr/>
        </p:nvSpPr>
        <p:spPr>
          <a:xfrm>
            <a:off x="5919550" y="834442"/>
            <a:ext cx="1259731" cy="496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b="1" dirty="0">
                <a:solidFill>
                  <a:prstClr val="black"/>
                </a:solidFill>
                <a:latin typeface="+mn-lt"/>
                <a:cs typeface="+mn-cs"/>
              </a:rPr>
              <a:t>l</a:t>
            </a:r>
            <a:r>
              <a: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-diversity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7DBBCA-4C2B-4B03-8F64-DA46575BE3F4}"/>
              </a:ext>
            </a:extLst>
          </p:cNvPr>
          <p:cNvCxnSpPr/>
          <p:nvPr/>
        </p:nvCxnSpPr>
        <p:spPr>
          <a:xfrm>
            <a:off x="6309198" y="1116997"/>
            <a:ext cx="0" cy="356413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12E6305-378D-417C-9BF4-D8745271002F}"/>
              </a:ext>
            </a:extLst>
          </p:cNvPr>
          <p:cNvSpPr txBox="1"/>
          <p:nvPr/>
        </p:nvSpPr>
        <p:spPr>
          <a:xfrm>
            <a:off x="7355596" y="836017"/>
            <a:ext cx="1259731" cy="49611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b="1" dirty="0">
                <a:solidFill>
                  <a:prstClr val="black"/>
                </a:solidFill>
                <a:latin typeface="+mn-lt"/>
                <a:cs typeface="+mn-cs"/>
              </a:rPr>
              <a:t>t</a:t>
            </a:r>
            <a:r>
              <a: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-closeness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D08463A-88D8-476B-A0A0-C51F21AACD1D}"/>
              </a:ext>
            </a:extLst>
          </p:cNvPr>
          <p:cNvCxnSpPr/>
          <p:nvPr/>
        </p:nvCxnSpPr>
        <p:spPr>
          <a:xfrm>
            <a:off x="7745244" y="1128300"/>
            <a:ext cx="0" cy="356413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880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345"/>
    </mc:Choice>
    <mc:Fallback xmlns="">
      <p:transition spd="slow" advTm="117345"/>
    </mc:Fallback>
  </mc:AlternateContent>
  <p:extLst>
    <p:ext uri="{3A86A75C-4F4B-4683-9AE1-C65F6400EC91}">
      <p14:laserTraceLst xmlns:p14="http://schemas.microsoft.com/office/powerpoint/2010/main">
        <p14:tracePtLst>
          <p14:tracePt t="3208" x="3344863" y="146050"/>
          <p14:tracePt t="3216" x="3370263" y="255588"/>
          <p14:tracePt t="3225" x="3389313" y="350838"/>
          <p14:tracePt t="3232" x="3408363" y="439738"/>
          <p14:tracePt t="3238" x="3435350" y="515938"/>
          <p14:tracePt t="3246" x="3454400" y="579438"/>
          <p14:tracePt t="3254" x="3467100" y="644525"/>
          <p14:tracePt t="3262" x="3486150" y="701675"/>
          <p14:tracePt t="3270" x="3498850" y="746125"/>
          <p14:tracePt t="3278" x="3505200" y="784225"/>
          <p14:tracePt t="3286" x="3505200" y="828675"/>
          <p14:tracePt t="3294" x="3511550" y="860425"/>
          <p14:tracePt t="3302" x="3511550" y="904875"/>
          <p14:tracePt t="3310" x="3530600" y="949325"/>
          <p14:tracePt t="3318" x="3543300" y="1006475"/>
          <p14:tracePt t="3326" x="3562350" y="1063625"/>
          <p14:tracePt t="3335" x="3575050" y="1116013"/>
          <p14:tracePt t="3342" x="3594100" y="1166813"/>
          <p14:tracePt t="3350" x="3600450" y="1211263"/>
          <p14:tracePt t="3358" x="3606800" y="1255713"/>
          <p14:tracePt t="3367" x="3613150" y="1300163"/>
          <p14:tracePt t="3374" x="3625850" y="1331913"/>
          <p14:tracePt t="3383" x="3644900" y="1370013"/>
          <p14:tracePt t="3392" x="3657600" y="1395413"/>
          <p14:tracePt t="3396" x="3663950" y="1408113"/>
          <p14:tracePt t="3406" x="3676650" y="1420813"/>
          <p14:tracePt t="3414" x="3689350" y="1427163"/>
          <p14:tracePt t="3422" x="3702050" y="1439863"/>
          <p14:tracePt t="3429" x="3727450" y="1452563"/>
          <p14:tracePt t="3438" x="3752850" y="1458913"/>
          <p14:tracePt t="3444" x="3784600" y="1471613"/>
          <p14:tracePt t="3452" x="3829050" y="1484313"/>
          <p14:tracePt t="3460" x="3873500" y="1490663"/>
          <p14:tracePt t="3468" x="3938588" y="1497013"/>
          <p14:tracePt t="3476" x="4014788" y="1497013"/>
          <p14:tracePt t="3484" x="4090988" y="1497013"/>
          <p14:tracePt t="3492" x="4198938" y="1484313"/>
          <p14:tracePt t="3501" x="4300538" y="1471613"/>
          <p14:tracePt t="3509" x="4441825" y="1446213"/>
          <p14:tracePt t="3517" x="4581525" y="1427163"/>
          <p14:tracePt t="3524" x="4702175" y="1408113"/>
          <p14:tracePt t="3533" x="4824413" y="1389063"/>
          <p14:tracePt t="3541" x="4932363" y="1376363"/>
          <p14:tracePt t="3548" x="5040313" y="1344613"/>
          <p14:tracePt t="3557" x="5135563" y="1319213"/>
          <p14:tracePt t="3565" x="5211763" y="1306513"/>
          <p14:tracePt t="3573" x="5276850" y="1287463"/>
          <p14:tracePt t="3582" x="5327650" y="1274763"/>
          <p14:tracePt t="3587" x="5346700" y="1268413"/>
          <p14:tracePt t="3594" x="5365750" y="1262063"/>
          <p14:tracePt t="3603" x="5372100" y="1262063"/>
          <p14:tracePt t="3610" x="5372100" y="1255713"/>
          <p14:tracePt t="3722" x="5378450" y="1249363"/>
          <p14:tracePt t="3746" x="5416550" y="1249363"/>
          <p14:tracePt t="3754" x="5461000" y="1255713"/>
          <p14:tracePt t="3762" x="5511800" y="1255713"/>
          <p14:tracePt t="3770" x="5568950" y="1255713"/>
          <p14:tracePt t="3778" x="5613400" y="1255713"/>
          <p14:tracePt t="3786" x="5657850" y="1268413"/>
          <p14:tracePt t="3794" x="5702300" y="1262063"/>
          <p14:tracePt t="3802" x="5722938" y="1255713"/>
          <p14:tracePt t="3810" x="5741988" y="1249363"/>
          <p14:tracePt t="3818" x="5748338" y="1249363"/>
          <p14:tracePt t="4078" x="5748338" y="1243013"/>
          <p14:tracePt t="4086" x="5748338" y="1236663"/>
          <p14:tracePt t="4094" x="5748338" y="1217613"/>
          <p14:tracePt t="4104" x="5748338" y="1204913"/>
          <p14:tracePt t="4112" x="5748338" y="1198563"/>
          <p14:tracePt t="4120" x="5748338" y="1185863"/>
          <p14:tracePt t="4128" x="5741988" y="1173163"/>
          <p14:tracePt t="4136" x="5741988" y="1166813"/>
          <p14:tracePt t="4144" x="5735638" y="1154113"/>
          <p14:tracePt t="4154" x="5735638" y="1141413"/>
          <p14:tracePt t="4162" x="5735638" y="1135063"/>
          <p14:tracePt t="4170" x="5722938" y="1116013"/>
          <p14:tracePt t="4178" x="5708650" y="1096963"/>
          <p14:tracePt t="4184" x="5695950" y="1077913"/>
          <p14:tracePt t="4192" x="5683250" y="1057275"/>
          <p14:tracePt t="4201" x="5664200" y="1025525"/>
          <p14:tracePt t="4208" x="5645150" y="1000125"/>
          <p14:tracePt t="4217" x="5619750" y="968375"/>
          <p14:tracePt t="4225" x="5594350" y="949325"/>
          <p14:tracePt t="4234" x="5568950" y="936625"/>
          <p14:tracePt t="4241" x="5543550" y="923925"/>
          <p14:tracePt t="4249" x="5524500" y="911225"/>
          <p14:tracePt t="4258" x="5499100" y="898525"/>
          <p14:tracePt t="4265" x="5473700" y="885825"/>
          <p14:tracePt t="4272" x="5448300" y="873125"/>
          <p14:tracePt t="4280" x="5403850" y="866775"/>
          <p14:tracePt t="4288" x="5372100" y="866775"/>
          <p14:tracePt t="4297" x="5327650" y="860425"/>
          <p14:tracePt t="4304" x="5276850" y="847725"/>
          <p14:tracePt t="4312" x="5211763" y="841375"/>
          <p14:tracePt t="4320" x="5148263" y="828675"/>
          <p14:tracePt t="4326" x="5084763" y="809625"/>
          <p14:tracePt t="4334" x="5014913" y="790575"/>
          <p14:tracePt t="4342" x="4938713" y="777875"/>
          <p14:tracePt t="4351" x="4875213" y="758825"/>
          <p14:tracePt t="4358" x="4811713" y="752475"/>
          <p14:tracePt t="4367" x="4752975" y="752475"/>
          <p14:tracePt t="4374" x="4702175" y="733425"/>
          <p14:tracePt t="4384" x="4651375" y="727075"/>
          <p14:tracePt t="4394" x="4606925" y="720725"/>
          <p14:tracePt t="4399" x="4562475" y="714375"/>
          <p14:tracePt t="4409" x="4543425" y="714375"/>
          <p14:tracePt t="4414" x="4518025" y="708025"/>
          <p14:tracePt t="4425" x="4492625" y="708025"/>
          <p14:tracePt t="4430" x="4473575" y="701675"/>
          <p14:tracePt t="4438" x="4454525" y="701675"/>
          <p14:tracePt t="4446" x="4441825" y="701675"/>
          <p14:tracePt t="4454" x="4416425" y="701675"/>
          <p14:tracePt t="4462" x="4384675" y="701675"/>
          <p14:tracePt t="4470" x="4346575" y="714375"/>
          <p14:tracePt t="4476" x="4300538" y="720725"/>
          <p14:tracePt t="4485" x="4281488" y="727075"/>
          <p14:tracePt t="4492" x="4262438" y="739775"/>
          <p14:tracePt t="4500" x="4243388" y="752475"/>
          <p14:tracePt t="4508" x="4230688" y="765175"/>
          <p14:tracePt t="4517" x="4224338" y="771525"/>
          <p14:tracePt t="4527" x="4224338" y="777875"/>
          <p14:tracePt t="4533" x="4217988" y="790575"/>
          <p14:tracePt t="4542" x="4217988" y="796925"/>
          <p14:tracePt t="4549" x="4217988" y="809625"/>
          <p14:tracePt t="4557" x="4217988" y="822325"/>
          <p14:tracePt t="4565" x="4217988" y="854075"/>
          <p14:tracePt t="4573" x="4217988" y="879475"/>
          <p14:tracePt t="4580" x="4230688" y="911225"/>
          <p14:tracePt t="4590" x="4243388" y="949325"/>
          <p14:tracePt t="4596" x="4256088" y="974725"/>
          <p14:tracePt t="4604" x="4268788" y="1000125"/>
          <p14:tracePt t="4610" x="4294188" y="1025525"/>
          <p14:tracePt t="4618" x="4332288" y="1069975"/>
          <p14:tracePt t="4626" x="4378325" y="1103313"/>
          <p14:tracePt t="4634" x="4416425" y="1122363"/>
          <p14:tracePt t="4642" x="4460875" y="1141413"/>
          <p14:tracePt t="4650" x="4518025" y="1154113"/>
          <p14:tracePt t="4658" x="4587875" y="1173163"/>
          <p14:tracePt t="4668" x="4664075" y="1185863"/>
          <p14:tracePt t="4674" x="4759325" y="1204913"/>
          <p14:tracePt t="4683" x="4843463" y="1223963"/>
          <p14:tracePt t="4691" x="4938713" y="1223963"/>
          <p14:tracePt t="4699" x="5033963" y="1236663"/>
          <p14:tracePt t="4707" x="5097463" y="1249363"/>
          <p14:tracePt t="4714" x="5167313" y="1249363"/>
          <p14:tracePt t="4724" x="5230813" y="1249363"/>
          <p14:tracePt t="4730" x="5295900" y="1249363"/>
          <p14:tracePt t="4738" x="5359400" y="1249363"/>
          <p14:tracePt t="4747" x="5422900" y="1249363"/>
          <p14:tracePt t="4754" x="5461000" y="1249363"/>
          <p14:tracePt t="4762" x="5505450" y="1249363"/>
          <p14:tracePt t="4770" x="5549900" y="1249363"/>
          <p14:tracePt t="4781" x="5575300" y="1249363"/>
          <p14:tracePt t="4788" x="5588000" y="1243013"/>
          <p14:tracePt t="4797" x="5594350" y="1243013"/>
          <p14:tracePt t="4804" x="5600700" y="1243013"/>
          <p14:tracePt t="4813" x="5600700" y="1236663"/>
          <p14:tracePt t="5829" x="5607050" y="1236663"/>
          <p14:tracePt t="5847" x="5619750" y="1243013"/>
          <p14:tracePt t="5856" x="5632450" y="1249363"/>
          <p14:tracePt t="5862" x="5638800" y="1255713"/>
          <p14:tracePt t="6266" x="5651500" y="1268413"/>
          <p14:tracePt t="6272" x="5676900" y="1287463"/>
          <p14:tracePt t="6280" x="5695950" y="1300163"/>
          <p14:tracePt t="6288" x="5741988" y="1319213"/>
          <p14:tracePt t="6297" x="5818188" y="1344613"/>
          <p14:tracePt t="6304" x="5881688" y="1363663"/>
          <p14:tracePt t="6312" x="5951538" y="1376363"/>
          <p14:tracePt t="6320" x="6002338" y="1395413"/>
          <p14:tracePt t="6329" x="6046788" y="1401763"/>
          <p14:tracePt t="6336" x="6091238" y="1401763"/>
          <p14:tracePt t="6347" x="6110288" y="1408113"/>
          <p14:tracePt t="6356" x="6129338" y="1408113"/>
          <p14:tracePt t="6440" x="6135688" y="1382713"/>
          <p14:tracePt t="6450" x="6135688" y="1350963"/>
          <p14:tracePt t="6458" x="6142038" y="1325563"/>
          <p14:tracePt t="6466" x="6142038" y="1306513"/>
          <p14:tracePt t="6474" x="6135688" y="1293813"/>
          <p14:tracePt t="6482" x="6122988" y="1281113"/>
          <p14:tracePt t="6490" x="6110288" y="1274763"/>
          <p14:tracePt t="6498" x="6097588" y="1262063"/>
          <p14:tracePt t="6505" x="6084888" y="1249363"/>
          <p14:tracePt t="6514" x="6072188" y="1243013"/>
          <p14:tracePt t="6524" x="6059488" y="1230313"/>
          <p14:tracePt t="6529" x="6046788" y="1223963"/>
          <p14:tracePt t="6541" x="6040438" y="1223963"/>
          <p14:tracePt t="6553" x="6040438" y="1217613"/>
          <p14:tracePt t="6560" x="6034088" y="1217613"/>
          <p14:tracePt t="6568" x="6027738" y="1211263"/>
          <p14:tracePt t="6576" x="6021388" y="1211263"/>
          <p14:tracePt t="6584" x="6015038" y="1211263"/>
          <p14:tracePt t="6592" x="6008688" y="1204913"/>
          <p14:tracePt t="6612" x="6002338" y="1204913"/>
          <p14:tracePt t="6718" x="6015038" y="1204913"/>
          <p14:tracePt t="6726" x="6059488" y="1223963"/>
          <p14:tracePt t="6734" x="6116638" y="1236663"/>
          <p14:tracePt t="6744" x="6181725" y="1255713"/>
          <p14:tracePt t="6751" x="6257925" y="1268413"/>
          <p14:tracePt t="6758" x="6340475" y="1287463"/>
          <p14:tracePt t="6766" x="6448425" y="1306513"/>
          <p14:tracePt t="6774" x="6537325" y="1325563"/>
          <p14:tracePt t="6782" x="6634163" y="1331913"/>
          <p14:tracePt t="6790" x="6704013" y="1331913"/>
          <p14:tracePt t="6798" x="6792913" y="1331913"/>
          <p14:tracePt t="6808" x="6856413" y="1331913"/>
          <p14:tracePt t="6816" x="6913563" y="1312863"/>
          <p14:tracePt t="6824" x="6958013" y="1300163"/>
          <p14:tracePt t="6830" x="7002463" y="1281113"/>
          <p14:tracePt t="6839" x="7046913" y="1268413"/>
          <p14:tracePt t="6847" x="7092950" y="1255713"/>
          <p14:tracePt t="6854" x="7143750" y="1236663"/>
          <p14:tracePt t="6862" x="7169150" y="1223963"/>
          <p14:tracePt t="6872" x="7207250" y="1204913"/>
          <p14:tracePt t="6878" x="7219950" y="1192213"/>
          <p14:tracePt t="6887" x="7232650" y="1179513"/>
          <p14:tracePt t="6896" x="7245350" y="1166813"/>
          <p14:tracePt t="6904" x="7258050" y="1154113"/>
          <p14:tracePt t="6913" x="7258050" y="1147763"/>
          <p14:tracePt t="6922" x="7264400" y="1135063"/>
          <p14:tracePt t="6928" x="7264400" y="1116013"/>
          <p14:tracePt t="6937" x="7264400" y="1103313"/>
          <p14:tracePt t="6945" x="7251700" y="1077913"/>
          <p14:tracePt t="6952" x="7245350" y="1038225"/>
          <p14:tracePt t="6961" x="7226300" y="1006475"/>
          <p14:tracePt t="6968" x="7213600" y="968375"/>
          <p14:tracePt t="6977" x="7200900" y="923925"/>
          <p14:tracePt t="6984" x="7175500" y="885825"/>
          <p14:tracePt t="6992" x="7162800" y="866775"/>
          <p14:tracePt t="7000" x="7150100" y="854075"/>
          <p14:tracePt t="7008" x="7131050" y="835025"/>
          <p14:tracePt t="7016" x="7118350" y="828675"/>
          <p14:tracePt t="7024" x="7099300" y="815975"/>
          <p14:tracePt t="7032" x="7078663" y="803275"/>
          <p14:tracePt t="7038" x="7059613" y="790575"/>
          <p14:tracePt t="7046" x="7046913" y="777875"/>
          <p14:tracePt t="7054" x="7027863" y="765175"/>
          <p14:tracePt t="7062" x="7008813" y="752475"/>
          <p14:tracePt t="7071" x="6977063" y="739775"/>
          <p14:tracePt t="7078" x="6951663" y="733425"/>
          <p14:tracePt t="7088" x="6932613" y="727075"/>
          <p14:tracePt t="7098" x="6913563" y="720725"/>
          <p14:tracePt t="7103" x="6907213" y="720725"/>
          <p14:tracePt t="7113" x="6894513" y="720725"/>
          <p14:tracePt t="7118" x="6888163" y="720725"/>
          <p14:tracePt t="7127" x="6881813" y="720725"/>
          <p14:tracePt t="7134" x="6875463" y="720725"/>
          <p14:tracePt t="7158" x="6869113" y="720725"/>
          <p14:tracePt t="7771" x="6875463" y="720725"/>
          <p14:tracePt t="7776" x="6881813" y="720725"/>
          <p14:tracePt t="7990" x="6869113" y="727075"/>
          <p14:tracePt t="7998" x="6754813" y="739775"/>
          <p14:tracePt t="8006" x="6569075" y="765175"/>
          <p14:tracePt t="8014" x="6448425" y="784225"/>
          <p14:tracePt t="8022" x="6283325" y="803275"/>
          <p14:tracePt t="8031" x="6175375" y="822325"/>
          <p14:tracePt t="8038" x="6065838" y="841375"/>
          <p14:tracePt t="8047" x="5970588" y="847725"/>
          <p14:tracePt t="8055" x="5888038" y="860425"/>
          <p14:tracePt t="8063" x="5811838" y="866775"/>
          <p14:tracePt t="8068" x="5767388" y="866775"/>
          <p14:tracePt t="8077" x="5754688" y="866775"/>
          <p14:tracePt t="8084" x="5748338" y="866775"/>
          <p14:tracePt t="8092" x="5741988" y="866775"/>
          <p14:tracePt t="8108" x="5741988" y="873125"/>
          <p14:tracePt t="8140" x="5735638" y="911225"/>
          <p14:tracePt t="8148" x="5735638" y="968375"/>
          <p14:tracePt t="8156" x="5735638" y="1006475"/>
          <p14:tracePt t="8164" x="5735638" y="1050925"/>
          <p14:tracePt t="8172" x="5735638" y="1096963"/>
          <p14:tracePt t="8180" x="5748338" y="1141413"/>
          <p14:tracePt t="8189" x="5761038" y="1185863"/>
          <p14:tracePt t="8196" x="5773738" y="1223963"/>
          <p14:tracePt t="8205" x="5799138" y="1249363"/>
          <p14:tracePt t="8213" x="5824538" y="1274763"/>
          <p14:tracePt t="8218" x="5862638" y="1287463"/>
          <p14:tracePt t="8227" x="5894388" y="1300163"/>
          <p14:tracePt t="8234" x="5932488" y="1312863"/>
          <p14:tracePt t="8242" x="5970588" y="1331913"/>
          <p14:tracePt t="8250" x="6015038" y="1344613"/>
          <p14:tracePt t="8258" x="6059488" y="1357313"/>
          <p14:tracePt t="8266" x="6103938" y="1376363"/>
          <p14:tracePt t="8274" x="6148388" y="1389063"/>
          <p14:tracePt t="8282" x="6207125" y="1408113"/>
          <p14:tracePt t="8290" x="6276975" y="1420813"/>
          <p14:tracePt t="8298" x="6327775" y="1439863"/>
          <p14:tracePt t="8306" x="6397625" y="1452563"/>
          <p14:tracePt t="8314" x="6442075" y="1471613"/>
          <p14:tracePt t="8322" x="6486525" y="1484313"/>
          <p14:tracePt t="8330" x="6530975" y="1490663"/>
          <p14:tracePt t="8338" x="6562725" y="1490663"/>
          <p14:tracePt t="8346" x="6581775" y="1497013"/>
          <p14:tracePt t="8354" x="6600825" y="1497013"/>
          <p14:tracePt t="8361" x="6607175" y="1497013"/>
          <p14:tracePt t="8368" x="6619875" y="1497013"/>
          <p14:tracePt t="8377" x="6626225" y="1497013"/>
          <p14:tracePt t="8384" x="6640513" y="1497013"/>
          <p14:tracePt t="8563" x="6646863" y="1497013"/>
          <p14:tracePt t="8574" x="6653213" y="1504950"/>
          <p14:tracePt t="8582" x="6678613" y="1517650"/>
          <p14:tracePt t="8590" x="6723063" y="1530350"/>
          <p14:tracePt t="8598" x="6773863" y="1549400"/>
          <p14:tracePt t="8606" x="6837363" y="1562100"/>
          <p14:tracePt t="8614" x="6900863" y="1581150"/>
          <p14:tracePt t="8622" x="6977063" y="1593850"/>
          <p14:tracePt t="8630" x="7053263" y="1612900"/>
          <p14:tracePt t="8637" x="7124700" y="1631950"/>
          <p14:tracePt t="8645" x="7194550" y="1644650"/>
          <p14:tracePt t="8652" x="7264400" y="1644650"/>
          <p14:tracePt t="8660" x="7334250" y="1657350"/>
          <p14:tracePt t="8669" x="7410450" y="1657350"/>
          <p14:tracePt t="8677" x="7505700" y="1651000"/>
          <p14:tracePt t="8684" x="7602538" y="1644650"/>
          <p14:tracePt t="8693" x="7697788" y="1625600"/>
          <p14:tracePt t="8700" x="7793038" y="1606550"/>
          <p14:tracePt t="8708" x="7894638" y="1593850"/>
          <p14:tracePt t="8716" x="7989888" y="1574800"/>
          <p14:tracePt t="8724" x="8054975" y="1555750"/>
          <p14:tracePt t="8732" x="8118475" y="1543050"/>
          <p14:tracePt t="8740" x="8188325" y="1524000"/>
          <p14:tracePt t="8749" x="8251825" y="1497013"/>
          <p14:tracePt t="8756" x="8296275" y="1484313"/>
          <p14:tracePt t="8764" x="8334375" y="1471613"/>
          <p14:tracePt t="8771" x="8359775" y="1452563"/>
          <p14:tracePt t="8780" x="8378825" y="1439863"/>
          <p14:tracePt t="8788" x="8391525" y="1420813"/>
          <p14:tracePt t="8796" x="8404225" y="1408113"/>
          <p14:tracePt t="8804" x="8416925" y="1395413"/>
          <p14:tracePt t="8811" x="8416925" y="1389063"/>
          <p14:tracePt t="8820" x="8416925" y="1376363"/>
          <p14:tracePt t="8827" x="8423275" y="1363663"/>
          <p14:tracePt t="8834" x="8429625" y="1344613"/>
          <p14:tracePt t="8843" x="8442325" y="1331913"/>
          <p14:tracePt t="8850" x="8448675" y="1312863"/>
          <p14:tracePt t="8858" x="8455025" y="1287463"/>
          <p14:tracePt t="8866" x="8455025" y="1262063"/>
          <p14:tracePt t="8874" x="8455025" y="1243013"/>
          <p14:tracePt t="8889" x="8448675" y="1198563"/>
          <p14:tracePt t="8890" x="8429625" y="1160463"/>
          <p14:tracePt t="8898" x="8410575" y="1116013"/>
          <p14:tracePt t="8906" x="8372475" y="1077913"/>
          <p14:tracePt t="8914" x="8321675" y="1031875"/>
          <p14:tracePt t="8922" x="8283575" y="1006475"/>
          <p14:tracePt t="8930" x="8239125" y="987425"/>
          <p14:tracePt t="8938" x="8194675" y="974725"/>
          <p14:tracePt t="8945" x="8143875" y="955675"/>
          <p14:tracePt t="8953" x="8099425" y="942975"/>
          <p14:tracePt t="8961" x="8054975" y="930275"/>
          <p14:tracePt t="8969" x="8010525" y="911225"/>
          <p14:tracePt t="8977" x="7964488" y="898525"/>
          <p14:tracePt t="8984" x="7920038" y="892175"/>
          <p14:tracePt t="8993" x="7875588" y="885825"/>
          <p14:tracePt t="9000" x="7831138" y="885825"/>
          <p14:tracePt t="9008" x="7773988" y="873125"/>
          <p14:tracePt t="9016" x="7723188" y="873125"/>
          <p14:tracePt t="9024" x="7659688" y="866775"/>
          <p14:tracePt t="9032" x="7589838" y="866775"/>
          <p14:tracePt t="9040" x="7518400" y="866775"/>
          <p14:tracePt t="9048" x="7461250" y="866775"/>
          <p14:tracePt t="9056" x="7397750" y="866775"/>
          <p14:tracePt t="9064" x="7359650" y="866775"/>
          <p14:tracePt t="9072" x="7315200" y="866775"/>
          <p14:tracePt t="9080" x="7270750" y="873125"/>
          <p14:tracePt t="9086" x="7245350" y="879475"/>
          <p14:tracePt t="9095" x="7232650" y="892175"/>
          <p14:tracePt t="9102" x="7219950" y="904875"/>
          <p14:tracePt t="9111" x="7207250" y="917575"/>
          <p14:tracePt t="9119" x="7200900" y="923925"/>
          <p14:tracePt t="9127" x="7194550" y="949325"/>
          <p14:tracePt t="9136" x="7175500" y="1000125"/>
          <p14:tracePt t="9142" x="7175500" y="1031875"/>
          <p14:tracePt t="9150" x="7175500" y="1069975"/>
          <p14:tracePt t="9158" x="7175500" y="1116013"/>
          <p14:tracePt t="9166" x="7188200" y="1160463"/>
          <p14:tracePt t="9174" x="7232650" y="1204913"/>
          <p14:tracePt t="9182" x="7283450" y="1243013"/>
          <p14:tracePt t="9190" x="7359650" y="1281113"/>
          <p14:tracePt t="9198" x="7461250" y="1312863"/>
          <p14:tracePt t="9206" x="7564438" y="1331913"/>
          <p14:tracePt t="9214" x="7697788" y="1350963"/>
          <p14:tracePt t="9220" x="7881938" y="1376363"/>
          <p14:tracePt t="9229" x="8004175" y="1376363"/>
          <p14:tracePt t="9236" x="8162925" y="1370013"/>
          <p14:tracePt t="9245" x="8302625" y="1363663"/>
          <p14:tracePt t="9252" x="8404225" y="1344613"/>
          <p14:tracePt t="9261" x="8494713" y="1325563"/>
          <p14:tracePt t="9270" x="8558213" y="1306513"/>
          <p14:tracePt t="9277" x="8596313" y="1300163"/>
          <p14:tracePt t="9284" x="8609013" y="1293813"/>
          <p14:tracePt t="9292" x="8609013" y="1287463"/>
          <p14:tracePt t="11266" x="8545513" y="1287463"/>
          <p14:tracePt t="11274" x="8423275" y="1287463"/>
          <p14:tracePt t="11282" x="8258175" y="1312863"/>
          <p14:tracePt t="11288" x="8080375" y="1319213"/>
          <p14:tracePt t="11296" x="7900988" y="1331913"/>
          <p14:tracePt t="11304" x="7685088" y="1331913"/>
          <p14:tracePt t="11312" x="7461250" y="1325563"/>
          <p14:tracePt t="11320" x="7181850" y="1325563"/>
          <p14:tracePt t="11328" x="6850063" y="1350963"/>
          <p14:tracePt t="11336" x="6569075" y="1420813"/>
          <p14:tracePt t="11344" x="6276975" y="1471613"/>
          <p14:tracePt t="11352" x="5989638" y="1504950"/>
          <p14:tracePt t="11360" x="5767388" y="1517650"/>
          <p14:tracePt t="11368" x="5549900" y="1517650"/>
          <p14:tracePt t="11377" x="5321300" y="1543050"/>
          <p14:tracePt t="11385" x="5065713" y="1606550"/>
          <p14:tracePt t="11393" x="4818063" y="1631950"/>
          <p14:tracePt t="11402" x="4613275" y="1657350"/>
          <p14:tracePt t="11409" x="4448175" y="1682750"/>
          <p14:tracePt t="11417" x="4352925" y="1682750"/>
          <p14:tracePt t="11425" x="4249738" y="1689100"/>
          <p14:tracePt t="11430" x="4141788" y="1689100"/>
          <p14:tracePt t="11438" x="4059238" y="1689100"/>
          <p14:tracePt t="11446" x="3976688" y="1695450"/>
          <p14:tracePt t="11454" x="3919538" y="1701800"/>
          <p14:tracePt t="11462" x="3860800" y="1720850"/>
          <p14:tracePt t="11470" x="3797300" y="1739900"/>
          <p14:tracePt t="11478" x="3752850" y="1752600"/>
          <p14:tracePt t="11486" x="3708400" y="1758950"/>
          <p14:tracePt t="11494" x="3657600" y="1778000"/>
          <p14:tracePt t="11502" x="3625850" y="1790700"/>
          <p14:tracePt t="11510" x="3581400" y="1803400"/>
          <p14:tracePt t="11518" x="3543300" y="1809750"/>
          <p14:tracePt t="11527" x="3505200" y="1828800"/>
          <p14:tracePt t="11535" x="3486150" y="1835150"/>
          <p14:tracePt t="11543" x="3467100" y="1835150"/>
          <p14:tracePt t="11550" x="3454400" y="1841500"/>
          <p14:tracePt t="11559" x="3448050" y="1841500"/>
          <p14:tracePt t="11984" x="3448050" y="1847850"/>
          <p14:tracePt t="11996" x="3448050" y="1854200"/>
          <p14:tracePt t="12004" x="3460750" y="1860550"/>
          <p14:tracePt t="12012" x="3498850" y="1873250"/>
          <p14:tracePt t="12020" x="3511550" y="1873250"/>
          <p14:tracePt t="12028" x="3524250" y="1873250"/>
          <p14:tracePt t="12036" x="3543300" y="1873250"/>
          <p14:tracePt t="12044" x="3556000" y="1879600"/>
          <p14:tracePt t="12054" x="3594100" y="1885950"/>
          <p14:tracePt t="12060" x="3619500" y="1898650"/>
          <p14:tracePt t="12068" x="3644900" y="1905000"/>
          <p14:tracePt t="12078" x="3657600" y="1905000"/>
          <p14:tracePt t="12086" x="3683000" y="1905000"/>
          <p14:tracePt t="12094" x="3695700" y="1905000"/>
          <p14:tracePt t="12102" x="3702050" y="1905000"/>
          <p14:tracePt t="12110" x="3708400" y="1898650"/>
          <p14:tracePt t="12120" x="3714750" y="1885950"/>
          <p14:tracePt t="12128" x="3727450" y="1879600"/>
          <p14:tracePt t="12136" x="3733800" y="1866900"/>
          <p14:tracePt t="12144" x="3733800" y="1854200"/>
          <p14:tracePt t="12152" x="3740150" y="1841500"/>
          <p14:tracePt t="12160" x="3740150" y="1816100"/>
          <p14:tracePt t="12170" x="3740150" y="1790700"/>
          <p14:tracePt t="12178" x="3740150" y="1758950"/>
          <p14:tracePt t="12186" x="3740150" y="1739900"/>
          <p14:tracePt t="12194" x="3740150" y="1720850"/>
          <p14:tracePt t="12202" x="3733800" y="1701800"/>
          <p14:tracePt t="12209" x="3721100" y="1676400"/>
          <p14:tracePt t="12216" x="3714750" y="1657350"/>
          <p14:tracePt t="12225" x="3702050" y="1644650"/>
          <p14:tracePt t="12232" x="3689350" y="1619250"/>
          <p14:tracePt t="12241" x="3657600" y="1600200"/>
          <p14:tracePt t="12248" x="3625850" y="1574800"/>
          <p14:tracePt t="12257" x="3575050" y="1562100"/>
          <p14:tracePt t="12264" x="3524250" y="1549400"/>
          <p14:tracePt t="12272" x="3454400" y="1530350"/>
          <p14:tracePt t="12280" x="3389313" y="1511300"/>
          <p14:tracePt t="12288" x="3325813" y="1497013"/>
          <p14:tracePt t="12296" x="3255963" y="1477963"/>
          <p14:tracePt t="12304" x="3211513" y="1471613"/>
          <p14:tracePt t="12312" x="3167063" y="1471613"/>
          <p14:tracePt t="12320" x="3128963" y="1471613"/>
          <p14:tracePt t="12328" x="3084513" y="1471613"/>
          <p14:tracePt t="12336" x="3052763" y="1471613"/>
          <p14:tracePt t="12343" x="3027363" y="1471613"/>
          <p14:tracePt t="12350" x="3001963" y="1471613"/>
          <p14:tracePt t="12359" x="2989263" y="1477963"/>
          <p14:tracePt t="12367" x="2982913" y="1484313"/>
          <p14:tracePt t="12375" x="2968625" y="1490663"/>
          <p14:tracePt t="12383" x="2955925" y="1504950"/>
          <p14:tracePt t="12391" x="2949575" y="1511300"/>
          <p14:tracePt t="12401" x="2943225" y="1524000"/>
          <p14:tracePt t="12407" x="2930525" y="1530350"/>
          <p14:tracePt t="12414" x="2924175" y="1555750"/>
          <p14:tracePt t="12422" x="2924175" y="1587500"/>
          <p14:tracePt t="12430" x="2924175" y="1631950"/>
          <p14:tracePt t="12438" x="2936875" y="1676400"/>
          <p14:tracePt t="12446" x="2955925" y="1727200"/>
          <p14:tracePt t="12454" x="2989263" y="1771650"/>
          <p14:tracePt t="12462" x="3027363" y="1809750"/>
          <p14:tracePt t="12470" x="3078163" y="1841500"/>
          <p14:tracePt t="12478" x="3128963" y="1885950"/>
          <p14:tracePt t="12484" x="3192463" y="1898650"/>
          <p14:tracePt t="12492" x="3255963" y="1917700"/>
          <p14:tracePt t="12500" x="3344863" y="1938338"/>
          <p14:tracePt t="12509" x="3441700" y="1951038"/>
          <p14:tracePt t="12516" x="3549650" y="1963738"/>
          <p14:tracePt t="12525" x="3644900" y="1982788"/>
          <p14:tracePt t="12533" x="3746500" y="1989138"/>
          <p14:tracePt t="12540" x="3854450" y="2008188"/>
          <p14:tracePt t="12549" x="3951288" y="2008188"/>
          <p14:tracePt t="12559" x="4046538" y="2001838"/>
          <p14:tracePt t="12564" x="4141788" y="1995488"/>
          <p14:tracePt t="12572" x="4237038" y="1976438"/>
          <p14:tracePt t="12580" x="4332288" y="1970088"/>
          <p14:tracePt t="12588" x="4410075" y="1951038"/>
          <p14:tracePt t="12596" x="4467225" y="1938338"/>
          <p14:tracePt t="12604" x="4511675" y="1917700"/>
          <p14:tracePt t="12612" x="4549775" y="1905000"/>
          <p14:tracePt t="12620" x="4568825" y="1892300"/>
          <p14:tracePt t="12628" x="4581525" y="1879600"/>
          <p14:tracePt t="12636" x="4581525" y="1873250"/>
          <p14:tracePt t="12646" x="4581525" y="1860550"/>
          <p14:tracePt t="12654" x="4581525" y="1854200"/>
          <p14:tracePt t="12662" x="4581525" y="1841500"/>
          <p14:tracePt t="12670" x="4581525" y="1822450"/>
          <p14:tracePt t="12678" x="4575175" y="1803400"/>
          <p14:tracePt t="12687" x="4562475" y="1790700"/>
          <p14:tracePt t="12694" x="4549775" y="1778000"/>
          <p14:tracePt t="12702" x="4537075" y="1765300"/>
          <p14:tracePt t="12710" x="4524375" y="1752600"/>
          <p14:tracePt t="12718" x="4518025" y="1739900"/>
          <p14:tracePt t="12726" x="4505325" y="1733550"/>
          <p14:tracePt t="12734" x="4492625" y="1720850"/>
          <p14:tracePt t="12742" x="4479925" y="1708150"/>
          <p14:tracePt t="12750" x="4467225" y="1695450"/>
          <p14:tracePt t="12759" x="4441825" y="1682750"/>
          <p14:tracePt t="12766" x="4410075" y="1670050"/>
          <p14:tracePt t="12775" x="4365625" y="1657350"/>
          <p14:tracePt t="12780" x="4294188" y="1631950"/>
          <p14:tracePt t="12788" x="4217988" y="1612900"/>
          <p14:tracePt t="12796" x="4154488" y="1593850"/>
          <p14:tracePt t="12804" x="4065588" y="1568450"/>
          <p14:tracePt t="12812" x="3989388" y="1543050"/>
          <p14:tracePt t="12820" x="3867150" y="1524000"/>
          <p14:tracePt t="12828" x="3708400" y="1504950"/>
          <p14:tracePt t="12836" x="3549650" y="1490663"/>
          <p14:tracePt t="12844" x="3370263" y="1484313"/>
          <p14:tracePt t="12852" x="3211513" y="1471613"/>
          <p14:tracePt t="12860" x="3097213" y="1471613"/>
          <p14:tracePt t="12867" x="3001963" y="1471613"/>
          <p14:tracePt t="12876" x="2924175" y="1471613"/>
          <p14:tracePt t="12884" x="2873375" y="1471613"/>
          <p14:tracePt t="12892" x="2847975" y="1471613"/>
          <p14:tracePt t="12900" x="2828925" y="1471613"/>
          <p14:tracePt t="12909" x="2822575" y="1471613"/>
          <p14:tracePt t="12932" x="2822575" y="1477963"/>
          <p14:tracePt t="12946" x="2822575" y="1484313"/>
          <p14:tracePt t="12954" x="2822575" y="1504950"/>
          <p14:tracePt t="12962" x="2822575" y="1530350"/>
          <p14:tracePt t="12970" x="2822575" y="1549400"/>
          <p14:tracePt t="12978" x="2822575" y="1574800"/>
          <p14:tracePt t="12986" x="2822575" y="1606550"/>
          <p14:tracePt t="12994" x="2822575" y="1651000"/>
          <p14:tracePt t="13002" x="2822575" y="1695450"/>
          <p14:tracePt t="13010" x="2835275" y="1739900"/>
          <p14:tracePt t="13018" x="2847975" y="1784350"/>
          <p14:tracePt t="13026" x="2873375" y="1835150"/>
          <p14:tracePt t="13034" x="2892425" y="1860550"/>
          <p14:tracePt t="13042" x="2924175" y="1898650"/>
          <p14:tracePt t="13050" x="2962275" y="1917700"/>
          <p14:tracePt t="13058" x="3001963" y="1938338"/>
          <p14:tracePt t="13065" x="3033713" y="1951038"/>
          <p14:tracePt t="13072" x="3071813" y="1963738"/>
          <p14:tracePt t="13080" x="3116263" y="1982788"/>
          <p14:tracePt t="13089" x="3160713" y="1995488"/>
          <p14:tracePt t="13096" x="3217863" y="2001838"/>
          <p14:tracePt t="13104" x="3281363" y="2008188"/>
          <p14:tracePt t="13112" x="3357563" y="2020888"/>
          <p14:tracePt t="13120" x="3435350" y="2020888"/>
          <p14:tracePt t="13128" x="3524250" y="2020888"/>
          <p14:tracePt t="13136" x="3625850" y="2008188"/>
          <p14:tracePt t="13144" x="3721100" y="1989138"/>
          <p14:tracePt t="13152" x="3797300" y="1976438"/>
          <p14:tracePt t="13160" x="3860800" y="1957388"/>
          <p14:tracePt t="13168" x="3919538" y="1944688"/>
          <p14:tracePt t="13176" x="3963988" y="1924050"/>
          <p14:tracePt t="13184" x="4008438" y="1911350"/>
          <p14:tracePt t="13194" x="4046538" y="1892300"/>
          <p14:tracePt t="13199" x="4084638" y="1879600"/>
          <p14:tracePt t="13209" x="4110038" y="1866900"/>
          <p14:tracePt t="13216" x="4116388" y="1854200"/>
          <p14:tracePt t="13225" x="4129088" y="1841500"/>
          <p14:tracePt t="13234" x="4141788" y="1828800"/>
          <p14:tracePt t="13242" x="4148138" y="1803400"/>
          <p14:tracePt t="13250" x="4148138" y="1778000"/>
          <p14:tracePt t="13260" x="4148138" y="1752600"/>
          <p14:tracePt t="13266" x="4135438" y="1708150"/>
          <p14:tracePt t="13275" x="4116388" y="1676400"/>
          <p14:tracePt t="13280" x="4103688" y="1625600"/>
          <p14:tracePt t="13288" x="4084638" y="1587500"/>
          <p14:tracePt t="13296" x="4059238" y="1555750"/>
          <p14:tracePt t="13304" x="4021138" y="1517650"/>
          <p14:tracePt t="13312" x="3983038" y="1471613"/>
          <p14:tracePt t="13321" x="3932238" y="1439863"/>
          <p14:tracePt t="13328" x="3887788" y="1420813"/>
          <p14:tracePt t="13336" x="3816350" y="1395413"/>
          <p14:tracePt t="13344" x="3740150" y="1376363"/>
          <p14:tracePt t="13352" x="3638550" y="1357313"/>
          <p14:tracePt t="13360" x="3530600" y="1338263"/>
          <p14:tracePt t="13368" x="3441700" y="1325563"/>
          <p14:tracePt t="13376" x="3376613" y="1325563"/>
          <p14:tracePt t="13384" x="3313113" y="1325563"/>
          <p14:tracePt t="13392" x="3262313" y="1325563"/>
          <p14:tracePt t="13400" x="3217863" y="1331913"/>
          <p14:tracePt t="13408" x="3160713" y="1350963"/>
          <p14:tracePt t="13416" x="3116263" y="1363663"/>
          <p14:tracePt t="13425" x="3078163" y="1370013"/>
          <p14:tracePt t="13432" x="3052763" y="1382713"/>
          <p14:tracePt t="13438" x="3027363" y="1395413"/>
          <p14:tracePt t="13446" x="3008313" y="1401763"/>
          <p14:tracePt t="13454" x="2982913" y="1414463"/>
          <p14:tracePt t="13462" x="2962275" y="1427163"/>
          <p14:tracePt t="13470" x="2955925" y="1439863"/>
          <p14:tracePt t="13478" x="2943225" y="1452563"/>
          <p14:tracePt t="13486" x="2930525" y="1465263"/>
          <p14:tracePt t="13494" x="2917825" y="1477963"/>
          <p14:tracePt t="13502" x="2905125" y="1497013"/>
          <p14:tracePt t="13510" x="2892425" y="1524000"/>
          <p14:tracePt t="13518" x="2886075" y="1543050"/>
          <p14:tracePt t="13526" x="2873375" y="1574800"/>
          <p14:tracePt t="13534" x="2873375" y="1600200"/>
          <p14:tracePt t="13542" x="2873375" y="1619250"/>
          <p14:tracePt t="13550" x="2873375" y="1644650"/>
          <p14:tracePt t="13558" x="2873375" y="1670050"/>
          <p14:tracePt t="13566" x="2892425" y="1708150"/>
          <p14:tracePt t="13573" x="2911475" y="1733550"/>
          <p14:tracePt t="13581" x="2949575" y="1771650"/>
          <p14:tracePt t="13588" x="2989263" y="1803400"/>
          <p14:tracePt t="13596" x="3033713" y="1835150"/>
          <p14:tracePt t="13604" x="3084513" y="1847850"/>
          <p14:tracePt t="13612" x="3128963" y="1866900"/>
          <p14:tracePt t="13620" x="3173413" y="1879600"/>
          <p14:tracePt t="13628" x="3230563" y="1885950"/>
          <p14:tracePt t="13636" x="3294063" y="1905000"/>
          <p14:tracePt t="13644" x="3357563" y="1911350"/>
          <p14:tracePt t="13652" x="3448050" y="1931988"/>
          <p14:tracePt t="13660" x="3524250" y="1938338"/>
          <p14:tracePt t="13668" x="3594100" y="1951038"/>
          <p14:tracePt t="13676" x="3683000" y="1951038"/>
          <p14:tracePt t="13684" x="3759200" y="1957388"/>
          <p14:tracePt t="13692" x="3822700" y="1957388"/>
          <p14:tracePt t="13700" x="3894138" y="1957388"/>
          <p14:tracePt t="13708" x="3951288" y="1957388"/>
          <p14:tracePt t="13718" x="4002088" y="1957388"/>
          <p14:tracePt t="13725" x="4059238" y="1944688"/>
          <p14:tracePt t="13734" x="4103688" y="1938338"/>
          <p14:tracePt t="13742" x="4135438" y="1931988"/>
          <p14:tracePt t="13750" x="4154488" y="1924050"/>
          <p14:tracePt t="13758" x="4167188" y="1917700"/>
          <p14:tracePt t="14246" x="4173538" y="1905000"/>
          <p14:tracePt t="14254" x="4186238" y="1873250"/>
          <p14:tracePt t="14260" x="4192588" y="1835150"/>
          <p14:tracePt t="14268" x="4192588" y="1797050"/>
          <p14:tracePt t="14274" x="4192588" y="1739900"/>
          <p14:tracePt t="14282" x="4192588" y="1676400"/>
          <p14:tracePt t="14291" x="4141788" y="1606550"/>
          <p14:tracePt t="14298" x="4078288" y="1536700"/>
          <p14:tracePt t="14307" x="4008438" y="1477963"/>
          <p14:tracePt t="14315" x="3932238" y="1414463"/>
          <p14:tracePt t="14323" x="3829050" y="1350963"/>
          <p14:tracePt t="14332" x="3708400" y="1287463"/>
          <p14:tracePt t="14339" x="3530600" y="1230313"/>
          <p14:tracePt t="14346" x="3357563" y="1185863"/>
          <p14:tracePt t="14355" x="3224213" y="1141413"/>
          <p14:tracePt t="14362" x="3052763" y="1109663"/>
          <p14:tracePt t="14370" x="2911475" y="1090613"/>
          <p14:tracePt t="14378" x="2771775" y="1069975"/>
          <p14:tracePt t="14386" x="2663825" y="1057275"/>
          <p14:tracePt t="14394" x="2568575" y="1057275"/>
          <p14:tracePt t="14402" x="2503488" y="1057275"/>
          <p14:tracePt t="14410" x="2452688" y="1057275"/>
          <p14:tracePt t="14416" x="2414588" y="1063625"/>
          <p14:tracePt t="14424" x="2389188" y="1077913"/>
          <p14:tracePt t="14431" x="2370138" y="1084263"/>
          <p14:tracePt t="14441" x="2357438" y="1090613"/>
          <p14:tracePt t="14457" x="2357438" y="1096963"/>
          <p14:tracePt t="14464" x="2344738" y="1109663"/>
          <p14:tracePt t="14473" x="2332038" y="1116013"/>
          <p14:tracePt t="14481" x="2325688" y="1128713"/>
          <p14:tracePt t="14489" x="2312988" y="1141413"/>
          <p14:tracePt t="14497" x="2300288" y="1154113"/>
          <p14:tracePt t="14504" x="2281238" y="1166813"/>
          <p14:tracePt t="14512" x="2262188" y="1173163"/>
          <p14:tracePt t="14522" x="2236788" y="1185863"/>
          <p14:tracePt t="14528" x="2230438" y="1198563"/>
          <p14:tracePt t="14536" x="2211388" y="1211263"/>
          <p14:tracePt t="14544" x="2198688" y="1223963"/>
          <p14:tracePt t="14552" x="2192338" y="1230313"/>
          <p14:tracePt t="14566" x="2185988" y="1236663"/>
          <p14:tracePt t="14618" x="2179638" y="1243013"/>
          <p14:tracePt t="14639" x="2160588" y="1312863"/>
          <p14:tracePt t="14646" x="2147888" y="1408113"/>
          <p14:tracePt t="14655" x="2109788" y="1517650"/>
          <p14:tracePt t="14662" x="2051050" y="1676400"/>
          <p14:tracePt t="14671" x="2025650" y="1898650"/>
          <p14:tracePt t="14678" x="2025650" y="2097088"/>
          <p14:tracePt t="14686" x="2025650" y="2268538"/>
          <p14:tracePt t="14694" x="2025650" y="2447925"/>
          <p14:tracePt t="14702" x="2025650" y="2600325"/>
          <p14:tracePt t="14710" x="2012950" y="2778125"/>
          <p14:tracePt t="14716" x="2006600" y="3001963"/>
          <p14:tracePt t="14724" x="2006600" y="3238500"/>
          <p14:tracePt t="14734" x="2019300" y="3460750"/>
          <p14:tracePt t="14740" x="2032000" y="3646488"/>
          <p14:tracePt t="14748" x="2051050" y="3767138"/>
          <p14:tracePt t="14757" x="2065338" y="3900488"/>
          <p14:tracePt t="14764" x="2084388" y="4008438"/>
          <p14:tracePt t="14773" x="2090738" y="4092575"/>
          <p14:tracePt t="14780" x="2090738" y="4156075"/>
          <p14:tracePt t="14789" x="2097088" y="4225925"/>
          <p14:tracePt t="14797" x="2097088" y="4276725"/>
          <p14:tracePt t="14805" x="2097088" y="4314825"/>
          <p14:tracePt t="14812" x="2097088" y="4346575"/>
          <p14:tracePt t="14820" x="2090738" y="4359275"/>
          <p14:tracePt t="14828" x="2084388" y="4384675"/>
          <p14:tracePt t="14836" x="2078038" y="4403725"/>
          <p14:tracePt t="14844" x="2078038" y="4429125"/>
          <p14:tracePt t="14852" x="2071688" y="4435475"/>
          <p14:tracePt t="14858" x="2071688" y="4448175"/>
          <p14:tracePt t="14866" x="2071688" y="4460875"/>
          <p14:tracePt t="14877" x="2071688" y="4473575"/>
          <p14:tracePt t="14885" x="2071688" y="4479925"/>
          <p14:tracePt t="14891" x="2071688" y="4492625"/>
          <p14:tracePt t="14902" x="2078038" y="4492625"/>
          <p14:tracePt t="14910" x="2084388" y="4492625"/>
          <p14:tracePt t="14928" x="2097088" y="4467225"/>
          <p14:tracePt t="14937" x="2122488" y="4410075"/>
          <p14:tracePt t="14942" x="2173288" y="4346575"/>
          <p14:tracePt t="14950" x="2224088" y="4257675"/>
          <p14:tracePt t="14958" x="2293938" y="4137025"/>
          <p14:tracePt t="14966" x="2363788" y="3957638"/>
          <p14:tracePt t="14974" x="2459038" y="3754438"/>
          <p14:tracePt t="14982" x="2536825" y="3530600"/>
          <p14:tracePt t="14991" x="2613025" y="3289300"/>
          <p14:tracePt t="14998" x="2676525" y="3090863"/>
          <p14:tracePt t="15007" x="2714625" y="2906713"/>
          <p14:tracePt t="15014" x="2733675" y="2695575"/>
          <p14:tracePt t="15023" x="2746375" y="2517775"/>
          <p14:tracePt t="15030" x="2771775" y="2332038"/>
          <p14:tracePt t="15039" x="2765425" y="2179638"/>
          <p14:tracePt t="15048" x="2746375" y="2052638"/>
          <p14:tracePt t="15056" x="2727325" y="1951038"/>
          <p14:tracePt t="15063" x="2714625" y="1841500"/>
          <p14:tracePt t="15068" x="2695575" y="1752600"/>
          <p14:tracePt t="15076" x="2695575" y="1670050"/>
          <p14:tracePt t="15084" x="2695575" y="1587500"/>
          <p14:tracePt t="15092" x="2695575" y="1524000"/>
          <p14:tracePt t="15102" x="2701925" y="1452563"/>
          <p14:tracePt t="15110" x="2701925" y="1401763"/>
          <p14:tracePt t="15118" x="2701925" y="1370013"/>
          <p14:tracePt t="15126" x="2701925" y="1331913"/>
          <p14:tracePt t="15134" x="2695575" y="1312863"/>
          <p14:tracePt t="15142" x="2689225" y="1293813"/>
          <p14:tracePt t="15149" x="2682875" y="1274763"/>
          <p14:tracePt t="15158" x="2676525" y="1255713"/>
          <p14:tracePt t="15166" x="2663825" y="1236663"/>
          <p14:tracePt t="15174" x="2651125" y="1230313"/>
          <p14:tracePt t="15182" x="2638425" y="1217613"/>
          <p14:tracePt t="15191" x="2625725" y="1204913"/>
          <p14:tracePt t="15199" x="2619375" y="1192213"/>
          <p14:tracePt t="15207" x="2606675" y="1185863"/>
          <p14:tracePt t="15214" x="2593975" y="1173163"/>
          <p14:tracePt t="15223" x="2581275" y="1160463"/>
          <p14:tracePt t="15230" x="2574925" y="1147763"/>
          <p14:tracePt t="15240" x="2562225" y="1141413"/>
          <p14:tracePt t="15246" x="2549525" y="1141413"/>
          <p14:tracePt t="15255" x="2543175" y="1135063"/>
          <p14:tracePt t="15260" x="2530475" y="1135063"/>
          <p14:tracePt t="15268" x="2517775" y="1135063"/>
          <p14:tracePt t="15276" x="2509838" y="1135063"/>
          <p14:tracePt t="15284" x="2471738" y="1147763"/>
          <p14:tracePt t="15292" x="2439988" y="1173163"/>
          <p14:tracePt t="15300" x="2389188" y="1211263"/>
          <p14:tracePt t="15309" x="2351088" y="1262063"/>
          <p14:tracePt t="15316" x="2300288" y="1312863"/>
          <p14:tracePt t="15324" x="2249488" y="1382713"/>
          <p14:tracePt t="15332" x="2192338" y="1446213"/>
          <p14:tracePt t="15340" x="2141538" y="1517650"/>
          <p14:tracePt t="15348" x="2084388" y="1581150"/>
          <p14:tracePt t="15357" x="2032000" y="1651000"/>
          <p14:tracePt t="15364" x="1981200" y="1714500"/>
          <p14:tracePt t="15373" x="1936750" y="1784350"/>
          <p14:tracePt t="15381" x="1905000" y="1854200"/>
          <p14:tracePt t="15389" x="1866900" y="1911350"/>
          <p14:tracePt t="15396" x="1854200" y="1976438"/>
          <p14:tracePt t="15402" x="1835150" y="2065338"/>
          <p14:tracePt t="15410" x="1828800" y="2147888"/>
          <p14:tracePt t="15418" x="1809750" y="2255838"/>
          <p14:tracePt t="15426" x="1790700" y="2365375"/>
          <p14:tracePt t="15434" x="1778000" y="2460625"/>
          <p14:tracePt t="15442" x="1765300" y="2562225"/>
          <p14:tracePt t="15450" x="1765300" y="2670175"/>
          <p14:tracePt t="15458" x="1758950" y="2778125"/>
          <p14:tracePt t="15466" x="1758950" y="2881313"/>
          <p14:tracePt t="15474" x="1746250" y="2976563"/>
          <p14:tracePt t="15482" x="1739900" y="3065463"/>
          <p14:tracePt t="15490" x="1733550" y="3135313"/>
          <p14:tracePt t="15498" x="1714500" y="3205163"/>
          <p14:tracePt t="15507" x="1708150" y="3270250"/>
          <p14:tracePt t="15515" x="1708150" y="3333750"/>
          <p14:tracePt t="15523" x="1689100" y="3378200"/>
          <p14:tracePt t="15531" x="1682750" y="3422650"/>
          <p14:tracePt t="15540" x="1682750" y="3479800"/>
          <p14:tracePt t="15544" x="1682750" y="3543300"/>
          <p14:tracePt t="15552" x="1689100" y="3594100"/>
          <p14:tracePt t="15560" x="1701800" y="3665538"/>
          <p14:tracePt t="15568" x="1720850" y="3729038"/>
          <p14:tracePt t="15576" x="1733550" y="3792538"/>
          <p14:tracePt t="15584" x="1758950" y="3849688"/>
          <p14:tracePt t="15592" x="1784350" y="3900488"/>
          <p14:tracePt t="15600" x="1803400" y="3944938"/>
          <p14:tracePt t="15608" x="1828800" y="3983038"/>
          <p14:tracePt t="15616" x="1841500" y="4008438"/>
          <p14:tracePt t="15624" x="1854200" y="4027488"/>
          <p14:tracePt t="15632" x="1866900" y="4040188"/>
          <p14:tracePt t="15641" x="1873250" y="4046538"/>
          <p14:tracePt t="15648" x="1885950" y="4059238"/>
          <p14:tracePt t="15656" x="1898650" y="4065588"/>
          <p14:tracePt t="15665" x="1911350" y="4073525"/>
          <p14:tracePt t="15673" x="1917700" y="4073525"/>
          <p14:tracePt t="15681" x="1936750" y="4073525"/>
          <p14:tracePt t="15689" x="1968500" y="4073525"/>
          <p14:tracePt t="15697" x="2006600" y="4059238"/>
          <p14:tracePt t="15706" x="2038350" y="4040188"/>
          <p14:tracePt t="15713" x="2090738" y="4021138"/>
          <p14:tracePt t="15720" x="2135188" y="4002088"/>
          <p14:tracePt t="15728" x="2179638" y="3970338"/>
          <p14:tracePt t="15737" x="2217738" y="3951288"/>
          <p14:tracePt t="15745" x="2255838" y="3913188"/>
          <p14:tracePt t="15752" x="2287588" y="3875088"/>
          <p14:tracePt t="15760" x="2319338" y="3836988"/>
          <p14:tracePt t="15768" x="2351088" y="3786188"/>
          <p14:tracePt t="15776" x="2370138" y="3741738"/>
          <p14:tracePt t="15784" x="2389188" y="3684588"/>
          <p14:tracePt t="15792" x="2414588" y="3613150"/>
          <p14:tracePt t="15800" x="2439988" y="3536950"/>
          <p14:tracePt t="15808" x="2459038" y="3460750"/>
          <p14:tracePt t="15816" x="2465388" y="3359150"/>
          <p14:tracePt t="15824" x="2484438" y="3251200"/>
          <p14:tracePt t="15832" x="2503488" y="3141663"/>
          <p14:tracePt t="15841" x="2524125" y="3021013"/>
          <p14:tracePt t="15850" x="2530475" y="2919413"/>
          <p14:tracePt t="15858" x="2530475" y="2824163"/>
          <p14:tracePt t="15866" x="2530475" y="2714625"/>
          <p14:tracePt t="15874" x="2530475" y="2619375"/>
          <p14:tracePt t="15882" x="2509838" y="2536825"/>
          <p14:tracePt t="15890" x="2503488" y="2473325"/>
          <p14:tracePt t="15897" x="2497138" y="2403475"/>
          <p14:tracePt t="15905" x="2478088" y="2338388"/>
          <p14:tracePt t="15914" x="2459038" y="2274888"/>
          <p14:tracePt t="15921" x="2446338" y="2198688"/>
          <p14:tracePt t="15929" x="2427288" y="2128838"/>
          <p14:tracePt t="15937" x="2414588" y="2065338"/>
          <p14:tracePt t="15944" x="2395538" y="2001838"/>
          <p14:tracePt t="15963" x="2344738" y="1873250"/>
          <p14:tracePt t="15968" x="2332038" y="1828800"/>
          <p14:tracePt t="15977" x="2312988" y="1784350"/>
          <p14:tracePt t="15984" x="2300288" y="1739900"/>
          <p14:tracePt t="15992" x="2287588" y="1701800"/>
          <p14:tracePt t="16000" x="2274888" y="1676400"/>
          <p14:tracePt t="16008" x="2268538" y="1651000"/>
          <p14:tracePt t="16016" x="2255838" y="1625600"/>
          <p14:tracePt t="16024" x="2249488" y="1606550"/>
          <p14:tracePt t="16032" x="2236788" y="1593850"/>
          <p14:tracePt t="16041" x="2224088" y="1581150"/>
          <p14:tracePt t="16048" x="2211388" y="1574800"/>
          <p14:tracePt t="16056" x="2205038" y="1568450"/>
          <p14:tracePt t="16064" x="2192338" y="1562100"/>
          <p14:tracePt t="16071" x="2179638" y="1562100"/>
          <p14:tracePt t="16078" x="2173288" y="1562100"/>
          <p14:tracePt t="16087" x="2160588" y="1562100"/>
          <p14:tracePt t="16094" x="2135188" y="1562100"/>
          <p14:tracePt t="16102" x="2109788" y="1574800"/>
          <p14:tracePt t="16110" x="2065338" y="1587500"/>
          <p14:tracePt t="16118" x="2019300" y="1612900"/>
          <p14:tracePt t="16126" x="1949450" y="1657350"/>
          <p14:tracePt t="16134" x="1879600" y="1708150"/>
          <p14:tracePt t="16142" x="1803400" y="1771650"/>
          <p14:tracePt t="16150" x="1733550" y="1841500"/>
          <p14:tracePt t="16158" x="1676400" y="1905000"/>
          <p14:tracePt t="16166" x="1625600" y="1976438"/>
          <p14:tracePt t="16174" x="1592263" y="2046288"/>
          <p14:tracePt t="16182" x="1573213" y="2122488"/>
          <p14:tracePt t="16190" x="1560513" y="2217738"/>
          <p14:tracePt t="16198" x="1547813" y="2312988"/>
          <p14:tracePt t="16206" x="1554163" y="2409825"/>
          <p14:tracePt t="16212" x="1554163" y="2517775"/>
          <p14:tracePt t="16221" x="1560513" y="2613025"/>
          <p14:tracePt t="16229" x="1566863" y="2714625"/>
          <p14:tracePt t="16237" x="1579563" y="2805113"/>
          <p14:tracePt t="16245" x="1579563" y="2874963"/>
          <p14:tracePt t="16252" x="1579563" y="2938463"/>
          <p14:tracePt t="16260" x="1573213" y="3008313"/>
          <p14:tracePt t="16268" x="1560513" y="3084513"/>
          <p14:tracePt t="16276" x="1541463" y="3148013"/>
          <p14:tracePt t="16284" x="1535113" y="3211513"/>
          <p14:tracePt t="16292" x="1528763" y="3276600"/>
          <p14:tracePt t="16300" x="1516063" y="3346450"/>
          <p14:tracePt t="16308" x="1516063" y="3409950"/>
          <p14:tracePt t="16316" x="1522413" y="3460750"/>
          <p14:tracePt t="16324" x="1535113" y="3530600"/>
          <p14:tracePt t="16332" x="1554163" y="3594100"/>
          <p14:tracePt t="16340" x="1566863" y="3652838"/>
          <p14:tracePt t="16348" x="1592263" y="3709988"/>
          <p14:tracePt t="16356" x="1606550" y="3754438"/>
          <p14:tracePt t="16364" x="1631950" y="3798888"/>
          <p14:tracePt t="16370" x="1663700" y="3849688"/>
          <p14:tracePt t="16381" x="1689100" y="3887788"/>
          <p14:tracePt t="16387" x="1714500" y="3925888"/>
          <p14:tracePt t="16394" x="1733550" y="3944938"/>
          <p14:tracePt t="16402" x="1746250" y="3957638"/>
          <p14:tracePt t="16410" x="1765300" y="3976688"/>
          <p14:tracePt t="16418" x="1784350" y="3989388"/>
          <p14:tracePt t="16426" x="1797050" y="4002088"/>
          <p14:tracePt t="16434" x="1809750" y="4014788"/>
          <p14:tracePt t="16442" x="1828800" y="4027488"/>
          <p14:tracePt t="16450" x="1847850" y="4033838"/>
          <p14:tracePt t="16458" x="1860550" y="4046538"/>
          <p14:tracePt t="16466" x="1879600" y="4059238"/>
          <p14:tracePt t="16474" x="1892300" y="4073525"/>
          <p14:tracePt t="16481" x="1911350" y="4079875"/>
          <p14:tracePt t="16490" x="1936750" y="4079875"/>
          <p14:tracePt t="16498" x="1974850" y="4086225"/>
          <p14:tracePt t="16507" x="2019300" y="4092575"/>
          <p14:tracePt t="16514" x="2065338" y="4092575"/>
          <p14:tracePt t="16523" x="2109788" y="4092575"/>
          <p14:tracePt t="16532" x="2154238" y="4092575"/>
          <p14:tracePt t="16539" x="2198688" y="4079875"/>
          <p14:tracePt t="16546" x="2243138" y="4059238"/>
          <p14:tracePt t="16555" x="2293938" y="4046538"/>
          <p14:tracePt t="16562" x="2338388" y="4027488"/>
          <p14:tracePt t="16572" x="2382838" y="4008438"/>
          <p14:tracePt t="16578" x="2433638" y="3976688"/>
          <p14:tracePt t="16587" x="2484438" y="3925888"/>
          <p14:tracePt t="16596" x="2517775" y="3868738"/>
          <p14:tracePt t="16603" x="2536825" y="3817938"/>
          <p14:tracePt t="16610" x="2555875" y="3754438"/>
          <p14:tracePt t="16618" x="2574925" y="3678238"/>
          <p14:tracePt t="16626" x="2581275" y="3581400"/>
          <p14:tracePt t="16634" x="2587625" y="3498850"/>
          <p14:tracePt t="16642" x="2600325" y="3409950"/>
          <p14:tracePt t="16650" x="2606675" y="3333750"/>
          <p14:tracePt t="16658" x="2613025" y="3232150"/>
          <p14:tracePt t="16666" x="2613025" y="3122613"/>
          <p14:tracePt t="16674" x="2613025" y="3021013"/>
          <p14:tracePt t="16682" x="2606675" y="2913063"/>
          <p14:tracePt t="16690" x="2587625" y="2792413"/>
          <p14:tracePt t="16698" x="2568575" y="2682875"/>
          <p14:tracePt t="16706" x="2530475" y="2574925"/>
          <p14:tracePt t="16714" x="2503488" y="2466975"/>
          <p14:tracePt t="16722" x="2478088" y="2384425"/>
          <p14:tracePt t="16730" x="2433638" y="2300288"/>
          <p14:tracePt t="16738" x="2401888" y="2224088"/>
          <p14:tracePt t="16747" x="2357438" y="2147888"/>
          <p14:tracePt t="16755" x="2332038" y="2078038"/>
          <p14:tracePt t="16762" x="2306638" y="2014538"/>
          <p14:tracePt t="16770" x="2274888" y="1957388"/>
          <p14:tracePt t="16778" x="2243138" y="1905000"/>
          <p14:tracePt t="16787" x="2217738" y="1860550"/>
          <p14:tracePt t="16794" x="2185988" y="1809750"/>
          <p14:tracePt t="16800" x="2154238" y="1765300"/>
          <p14:tracePt t="16808" x="2122488" y="1714500"/>
          <p14:tracePt t="16816" x="2084388" y="1670050"/>
          <p14:tracePt t="16824" x="2051050" y="1631950"/>
          <p14:tracePt t="16832" x="2019300" y="1593850"/>
          <p14:tracePt t="16840" x="1993900" y="1568450"/>
          <p14:tracePt t="16848" x="1955800" y="1555750"/>
          <p14:tracePt t="16856" x="1930400" y="1543050"/>
          <p14:tracePt t="16864" x="1885950" y="1530350"/>
          <p14:tracePt t="16872" x="1841500" y="1517650"/>
          <p14:tracePt t="16879" x="1784350" y="1511300"/>
          <p14:tracePt t="16896" x="1689100" y="1504950"/>
          <p14:tracePt t="16906" x="1644650" y="1497013"/>
          <p14:tracePt t="16912" x="1598613" y="1497013"/>
          <p14:tracePt t="16921" x="1554163" y="1497013"/>
          <p14:tracePt t="16928" x="1509713" y="1504950"/>
          <p14:tracePt t="16934" x="1465263" y="1524000"/>
          <p14:tracePt t="16942" x="1414463" y="1536700"/>
          <p14:tracePt t="16950" x="1370013" y="1549400"/>
          <p14:tracePt t="16958" x="1325563" y="1581150"/>
          <p14:tracePt t="16966" x="1274763" y="1631950"/>
          <p14:tracePt t="16974" x="1223963" y="1701800"/>
          <p14:tracePt t="16982" x="1173163" y="1771650"/>
          <p14:tracePt t="16990" x="1127125" y="1841500"/>
          <p14:tracePt t="16998" x="1082675" y="1917700"/>
          <p14:tracePt t="17006" x="1063625" y="2001838"/>
          <p14:tracePt t="17014" x="1050925" y="2078038"/>
          <p14:tracePt t="17022" x="1038225" y="2154238"/>
          <p14:tracePt t="17030" x="1025525" y="2224088"/>
          <p14:tracePt t="17039" x="1019175" y="2293938"/>
          <p14:tracePt t="17046" x="1019175" y="2371725"/>
          <p14:tracePt t="17055" x="1019175" y="2466975"/>
          <p14:tracePt t="17062" x="1025525" y="2574925"/>
          <p14:tracePt t="17071" x="1057275" y="2682875"/>
          <p14:tracePt t="17076" x="1069975" y="2752725"/>
          <p14:tracePt t="17084" x="1089025" y="2830513"/>
          <p14:tracePt t="17092" x="1101725" y="2900363"/>
          <p14:tracePt t="17100" x="1120775" y="2963863"/>
          <p14:tracePt t="17108" x="1127125" y="3027363"/>
          <p14:tracePt t="17116" x="1139825" y="3084513"/>
          <p14:tracePt t="17124" x="1147763" y="3148013"/>
          <p14:tracePt t="17132" x="1154113" y="3205163"/>
          <p14:tracePt t="17140" x="1160463" y="3251200"/>
          <p14:tracePt t="17148" x="1160463" y="3295650"/>
          <p14:tracePt t="17156" x="1166813" y="3340100"/>
          <p14:tracePt t="17164" x="1185863" y="3384550"/>
          <p14:tracePt t="17172" x="1198563" y="3429000"/>
          <p14:tracePt t="17180" x="1217613" y="3473450"/>
          <p14:tracePt t="17188" x="1230313" y="3517900"/>
          <p14:tracePt t="17196" x="1243013" y="3568700"/>
          <p14:tracePt t="17205" x="1262063" y="3600450"/>
          <p14:tracePt t="17213" x="1274763" y="3638550"/>
          <p14:tracePt t="17220" x="1287463" y="3678238"/>
          <p14:tracePt t="17226" x="1306513" y="3722688"/>
          <p14:tracePt t="17234" x="1319213" y="3754438"/>
          <p14:tracePt t="17242" x="1331913" y="3805238"/>
          <p14:tracePt t="17250" x="1344613" y="3830638"/>
          <p14:tracePt t="17258" x="1363663" y="3862388"/>
          <p14:tracePt t="17267" x="1376363" y="3900488"/>
          <p14:tracePt t="17274" x="1389063" y="3925888"/>
          <p14:tracePt t="17282" x="1401763" y="3951288"/>
          <p14:tracePt t="17290" x="1414463" y="3970338"/>
          <p14:tracePt t="17298" x="1427163" y="3989388"/>
          <p14:tracePt t="17306" x="1439863" y="4008438"/>
          <p14:tracePt t="17314" x="1446213" y="4014788"/>
          <p14:tracePt t="17323" x="1458913" y="4027488"/>
          <p14:tracePt t="17331" x="1471613" y="4040188"/>
          <p14:tracePt t="17339" x="1490663" y="4059238"/>
          <p14:tracePt t="17348" x="1509713" y="4073525"/>
          <p14:tracePt t="17355" x="1541463" y="4098925"/>
          <p14:tracePt t="17362" x="1573213" y="4130675"/>
          <p14:tracePt t="17368" x="1606550" y="4149725"/>
          <p14:tracePt t="17376" x="1657350" y="4168775"/>
          <p14:tracePt t="17384" x="1682750" y="4181475"/>
          <p14:tracePt t="17392" x="1714500" y="4194175"/>
          <p14:tracePt t="17400" x="1752600" y="4206875"/>
          <p14:tracePt t="17408" x="1790700" y="4219575"/>
          <p14:tracePt t="17416" x="1822450" y="4238625"/>
          <p14:tracePt t="17424" x="1860550" y="4251325"/>
          <p14:tracePt t="17432" x="1892300" y="4257675"/>
          <p14:tracePt t="17441" x="1930400" y="4264025"/>
          <p14:tracePt t="17448" x="1974850" y="4270375"/>
          <p14:tracePt t="17456" x="2019300" y="4276725"/>
          <p14:tracePt t="17464" x="2065338" y="4276725"/>
          <p14:tracePt t="17472" x="2103438" y="4276725"/>
          <p14:tracePt t="17480" x="2147888" y="4276725"/>
          <p14:tracePt t="17490" x="2192338" y="4276725"/>
          <p14:tracePt t="17498" x="2236788" y="4276725"/>
          <p14:tracePt t="17506" x="2281238" y="4276725"/>
          <p14:tracePt t="17514" x="2325688" y="4276725"/>
          <p14:tracePt t="17522" x="2344738" y="4276725"/>
          <p14:tracePt t="17529" x="2370138" y="4270375"/>
          <p14:tracePt t="17540" x="2395538" y="4257675"/>
          <p14:tracePt t="17548" x="2414588" y="4251325"/>
          <p14:tracePt t="17556" x="2427288" y="4244975"/>
          <p14:tracePt t="17564" x="2446338" y="4232275"/>
          <p14:tracePt t="17573" x="2459038" y="4219575"/>
          <p14:tracePt t="17580" x="2478088" y="4206875"/>
          <p14:tracePt t="17590" x="2490788" y="4194175"/>
          <p14:tracePt t="17598" x="2503488" y="4175125"/>
          <p14:tracePt t="17606" x="2524125" y="4149725"/>
          <p14:tracePt t="17614" x="2536825" y="4130675"/>
          <p14:tracePt t="17622" x="2549525" y="4117975"/>
          <p14:tracePt t="17630" x="2562225" y="4098925"/>
          <p14:tracePt t="17640" x="2568575" y="4086225"/>
          <p14:tracePt t="17648" x="2581275" y="4065588"/>
          <p14:tracePt t="17656" x="2587625" y="4059238"/>
          <p14:tracePt t="17663" x="2593975" y="4046538"/>
          <p14:tracePt t="17672" x="2593975" y="4033838"/>
          <p14:tracePt t="17680" x="2600325" y="4033838"/>
          <p14:tracePt t="17689" x="2600325" y="4021138"/>
          <p14:tracePt t="17700" x="2600325" y="4014788"/>
          <p14:tracePt t="17708" x="2606675" y="4014788"/>
          <p14:tracePt t="17721" x="2606675" y="4008438"/>
          <p14:tracePt t="17732" x="2613025" y="4002088"/>
          <p14:tracePt t="17764" x="2613025" y="3995738"/>
          <p14:tracePt t="17785" x="2613025" y="3989388"/>
          <p14:tracePt t="17792" x="2619375" y="3989388"/>
          <p14:tracePt t="17800" x="2619375" y="3983038"/>
          <p14:tracePt t="17819" x="2619375" y="3976688"/>
          <p14:tracePt t="17826" x="2619375" y="3970338"/>
          <p14:tracePt t="17834" x="2625725" y="3963988"/>
          <p14:tracePt t="17842" x="2625725" y="3957638"/>
          <p14:tracePt t="17850" x="2625725" y="3951288"/>
          <p14:tracePt t="17861" x="2632075" y="3951288"/>
          <p14:tracePt t="17866" x="2632075" y="3944938"/>
          <p14:tracePt t="17878" x="2632075" y="3932238"/>
          <p14:tracePt t="17894" x="2644775" y="3913188"/>
          <p14:tracePt t="17900" x="2644775" y="3900488"/>
          <p14:tracePt t="17908" x="2657475" y="3887788"/>
          <p14:tracePt t="17918" x="2663825" y="3875088"/>
          <p14:tracePt t="17926" x="2676525" y="3862388"/>
          <p14:tracePt t="17935" x="2689225" y="3836988"/>
          <p14:tracePt t="17942" x="2695575" y="3811588"/>
          <p14:tracePt t="17948" x="2708275" y="3773488"/>
          <p14:tracePt t="17956" x="2714625" y="3754438"/>
          <p14:tracePt t="17964" x="2727325" y="3716338"/>
          <p14:tracePt t="17974" x="2733675" y="3690938"/>
          <p14:tracePt t="17979" x="2740025" y="3659188"/>
          <p14:tracePt t="17990" x="2746375" y="3632200"/>
          <p14:tracePt t="17998" x="2752725" y="3587750"/>
          <p14:tracePt t="18006" x="2752725" y="3556000"/>
          <p14:tracePt t="18014" x="2752725" y="3511550"/>
          <p14:tracePt t="18022" x="2759075" y="3473450"/>
          <p14:tracePt t="18030" x="2771775" y="3422650"/>
          <p14:tracePt t="18038" x="2778125" y="3346450"/>
          <p14:tracePt t="18046" x="2778125" y="3263900"/>
          <p14:tracePt t="18054" x="2778125" y="3173413"/>
          <p14:tracePt t="18062" x="2778125" y="3071813"/>
          <p14:tracePt t="18071" x="2765425" y="2982913"/>
          <p14:tracePt t="18078" x="2765425" y="2913063"/>
          <p14:tracePt t="18087" x="2759075" y="2849563"/>
          <p14:tracePt t="18095" x="2740025" y="2778125"/>
          <p14:tracePt t="18103" x="2733675" y="2733675"/>
          <p14:tracePt t="18112" x="2733675" y="2689225"/>
          <p14:tracePt t="18118" x="2727325" y="2657475"/>
          <p14:tracePt t="18128" x="2727325" y="2638425"/>
          <p14:tracePt t="18137" x="2720975" y="2632075"/>
          <p14:tracePt t="18144" x="2720975" y="2613025"/>
          <p14:tracePt t="18154" x="2720975" y="2600325"/>
          <p14:tracePt t="18160" x="2720975" y="2568575"/>
          <p14:tracePt t="18169" x="2720975" y="2524125"/>
          <p14:tracePt t="18177" x="2720975" y="2486025"/>
          <p14:tracePt t="18187" x="2720975" y="2428875"/>
          <p14:tracePt t="18195" x="2720975" y="2365375"/>
          <p14:tracePt t="18203" x="2720975" y="2319338"/>
          <p14:tracePt t="18210" x="2720975" y="2281238"/>
          <p14:tracePt t="18219" x="2720975" y="2236788"/>
          <p14:tracePt t="18228" x="2720975" y="2205038"/>
          <p14:tracePt t="18234" x="2720975" y="2166938"/>
          <p14:tracePt t="18242" x="2720975" y="2135188"/>
          <p14:tracePt t="18250" x="2714625" y="2103438"/>
          <p14:tracePt t="18258" x="2708275" y="2065338"/>
          <p14:tracePt t="18266" x="2701925" y="2033588"/>
          <p14:tracePt t="18274" x="2695575" y="1995488"/>
          <p14:tracePt t="18282" x="2689225" y="1951038"/>
          <p14:tracePt t="18290" x="2670175" y="1905000"/>
          <p14:tracePt t="18298" x="2663825" y="1860550"/>
          <p14:tracePt t="18306" x="2651125" y="1816100"/>
          <p14:tracePt t="18314" x="2644775" y="1771650"/>
          <p14:tracePt t="18322" x="2638425" y="1733550"/>
          <p14:tracePt t="18330" x="2619375" y="1701800"/>
          <p14:tracePt t="18338" x="2606675" y="1663700"/>
          <p14:tracePt t="18346" x="2593975" y="1638300"/>
          <p14:tracePt t="18354" x="2581275" y="1612900"/>
          <p14:tracePt t="18362" x="2562225" y="1587500"/>
          <p14:tracePt t="18371" x="2549525" y="1568450"/>
          <p14:tracePt t="18378" x="2530475" y="1549400"/>
          <p14:tracePt t="18387" x="2509838" y="1536700"/>
          <p14:tracePt t="18394" x="2490788" y="1524000"/>
          <p14:tracePt t="18403" x="2478088" y="1511300"/>
          <p14:tracePt t="18408" x="2452688" y="1497013"/>
          <p14:tracePt t="18416" x="2433638" y="1484313"/>
          <p14:tracePt t="18424" x="2408238" y="1477963"/>
          <p14:tracePt t="18432" x="2389188" y="1477963"/>
          <p14:tracePt t="18440" x="2357438" y="1477963"/>
          <p14:tracePt t="18448" x="2312988" y="1477963"/>
          <p14:tracePt t="18456" x="2268538" y="1484313"/>
          <p14:tracePt t="18464" x="2224088" y="1497013"/>
          <p14:tracePt t="18472" x="2179638" y="1517650"/>
          <p14:tracePt t="18480" x="2141538" y="1530350"/>
          <p14:tracePt t="18488" x="2103438" y="1543050"/>
          <p14:tracePt t="18497" x="2058988" y="1562100"/>
          <p14:tracePt t="18504" x="2019300" y="1581150"/>
          <p14:tracePt t="18512" x="1981200" y="1619250"/>
          <p14:tracePt t="18520" x="1943100" y="1657350"/>
          <p14:tracePt t="18528" x="1892300" y="1708150"/>
          <p14:tracePt t="18537" x="1847850" y="1758950"/>
          <p14:tracePt t="18543" x="1797050" y="1809750"/>
          <p14:tracePt t="18550" x="1765300" y="1873250"/>
          <p14:tracePt t="18558" x="1720850" y="1963738"/>
          <p14:tracePt t="18566" x="1657350" y="2078038"/>
          <p14:tracePt t="18574" x="1612900" y="2198688"/>
          <p14:tracePt t="18582" x="1579563" y="2344738"/>
          <p14:tracePt t="18590" x="1560513" y="2466975"/>
          <p14:tracePt t="18598" x="1547813" y="2625725"/>
          <p14:tracePt t="18606" x="1547813" y="2778125"/>
          <p14:tracePt t="18614" x="1547813" y="2951163"/>
          <p14:tracePt t="18622" x="1541463" y="3109913"/>
          <p14:tracePt t="18630" x="1528763" y="3270250"/>
          <p14:tracePt t="18638" x="1535113" y="3429000"/>
          <p14:tracePt t="18646" x="1566863" y="3613150"/>
          <p14:tracePt t="18654" x="1592263" y="3779838"/>
          <p14:tracePt t="18662" x="1606550" y="3887788"/>
          <p14:tracePt t="18670" x="1625600" y="3995738"/>
          <p14:tracePt t="18678" x="1644650" y="4098925"/>
          <p14:tracePt t="18687" x="1663700" y="4175125"/>
          <p14:tracePt t="18694" x="1676400" y="4244975"/>
          <p14:tracePt t="18700" x="1695450" y="4308475"/>
          <p14:tracePt t="18708" x="1708150" y="4352925"/>
          <p14:tracePt t="18716" x="1727200" y="4397375"/>
          <p14:tracePt t="18724" x="1739900" y="4429125"/>
          <p14:tracePt t="18732" x="1752600" y="4454525"/>
          <p14:tracePt t="18740" x="1765300" y="4486275"/>
          <p14:tracePt t="18748" x="1778000" y="4513263"/>
          <p14:tracePt t="18756" x="1803400" y="4551363"/>
          <p14:tracePt t="18764" x="1822450" y="4589463"/>
          <p14:tracePt t="18772" x="1847850" y="4627563"/>
          <p14:tracePt t="18780" x="1860550" y="4672013"/>
          <p14:tracePt t="18788" x="1873250" y="4697413"/>
          <p14:tracePt t="18796" x="1885950" y="4716463"/>
          <p14:tracePt t="18804" x="1898650" y="4735513"/>
          <p14:tracePt t="18812" x="1911350" y="4748213"/>
          <p14:tracePt t="18820" x="1917700" y="4754563"/>
          <p14:tracePt t="18827" x="1930400" y="4767263"/>
          <p14:tracePt t="18835" x="1943100" y="4779963"/>
          <p14:tracePt t="18843" x="1955800" y="4786313"/>
          <p14:tracePt t="18850" x="1955800" y="4799013"/>
          <p14:tracePt t="18861" x="1968500" y="4799013"/>
          <p14:tracePt t="18866" x="1974850" y="4799013"/>
          <p14:tracePt t="19750" x="1981200" y="4799013"/>
          <p14:tracePt t="19759" x="2012950" y="4773613"/>
          <p14:tracePt t="19766" x="2051050" y="4748213"/>
          <p14:tracePt t="19776" x="2090738" y="4729163"/>
          <p14:tracePt t="19785" x="2116138" y="4716463"/>
          <p14:tracePt t="19792" x="2135188" y="4703763"/>
          <p14:tracePt t="19801" x="2147888" y="4691063"/>
          <p14:tracePt t="19809" x="2160588" y="4678363"/>
          <p14:tracePt t="19818" x="2173288" y="4665663"/>
          <p14:tracePt t="19826" x="2185988" y="4665663"/>
          <p14:tracePt t="19832" x="2185988" y="4659313"/>
          <p14:tracePt t="19840" x="2192338" y="4659313"/>
          <p14:tracePt t="19848" x="2192338" y="4652963"/>
          <p14:tracePt t="19860" x="2198688" y="4652963"/>
          <p14:tracePt t="19869" x="2205038" y="4652963"/>
          <p14:tracePt t="19877" x="2224088" y="4652963"/>
          <p14:tracePt t="19885" x="2255838" y="4665663"/>
          <p14:tracePt t="19892" x="2306638" y="4684713"/>
          <p14:tracePt t="19901" x="2351088" y="4697413"/>
          <p14:tracePt t="19909" x="2414588" y="4716463"/>
          <p14:tracePt t="19917" x="2484438" y="4735513"/>
          <p14:tracePt t="19924" x="2530475" y="4754563"/>
          <p14:tracePt t="19932" x="2593975" y="4767263"/>
          <p14:tracePt t="19940" x="2651125" y="4786313"/>
          <p14:tracePt t="19948" x="2714625" y="4805363"/>
          <p14:tracePt t="19956" x="2765425" y="4818063"/>
          <p14:tracePt t="19964" x="2809875" y="4824413"/>
          <p14:tracePt t="19972" x="2854325" y="4830763"/>
          <p14:tracePt t="19980" x="2886075" y="4830763"/>
          <p14:tracePt t="19986" x="2917825" y="4837113"/>
          <p14:tracePt t="19994" x="2962275" y="4849813"/>
          <p14:tracePt t="20002" x="3008313" y="4849813"/>
          <p14:tracePt t="20010" x="3052763" y="4856163"/>
          <p14:tracePt t="20019" x="3116263" y="4862513"/>
          <p14:tracePt t="20027" x="3179763" y="4868863"/>
          <p14:tracePt t="20035" x="3249613" y="4881563"/>
          <p14:tracePt t="20042" x="3313113" y="4887913"/>
          <p14:tracePt t="20050" x="3376613" y="4894263"/>
          <p14:tracePt t="20059" x="3441700" y="4894263"/>
          <p14:tracePt t="20067" x="3492500" y="4894263"/>
          <p14:tracePt t="20074" x="3536950" y="4894263"/>
          <p14:tracePt t="20082" x="3594100" y="4894263"/>
          <p14:tracePt t="20090" x="3638550" y="4887913"/>
          <p14:tracePt t="20098" x="3689350" y="4875213"/>
          <p14:tracePt t="20106" x="3740150" y="4862513"/>
          <p14:tracePt t="20114" x="3784600" y="4849813"/>
          <p14:tracePt t="20122" x="3829050" y="4830763"/>
          <p14:tracePt t="20128" x="3867150" y="4818063"/>
          <p14:tracePt t="20137" x="3900488" y="4805363"/>
          <p14:tracePt t="20144" x="3919538" y="4792663"/>
          <p14:tracePt t="20152" x="3938588" y="4779963"/>
          <p14:tracePt t="20159" x="3951288" y="4767263"/>
          <p14:tracePt t="20168" x="3957638" y="4754563"/>
          <p14:tracePt t="20176" x="3970338" y="4754563"/>
          <p14:tracePt t="20185" x="3983038" y="4741863"/>
          <p14:tracePt t="20194" x="4002088" y="4729163"/>
          <p14:tracePt t="20202" x="4021138" y="4716463"/>
          <p14:tracePt t="20210" x="4033838" y="4703763"/>
          <p14:tracePt t="20217" x="4059238" y="4684713"/>
          <p14:tracePt t="20226" x="4097338" y="4665663"/>
          <p14:tracePt t="20232" x="4135438" y="4633913"/>
          <p14:tracePt t="20240" x="4167188" y="4595813"/>
          <p14:tracePt t="20248" x="4205288" y="4557713"/>
          <p14:tracePt t="20256" x="4249738" y="4506913"/>
          <p14:tracePt t="20264" x="4281488" y="4448175"/>
          <p14:tracePt t="20272" x="4313238" y="4378325"/>
          <p14:tracePt t="20278" x="4346575" y="4314825"/>
          <p14:tracePt t="20286" x="4384675" y="4257675"/>
          <p14:tracePt t="20294" x="4397375" y="4187825"/>
          <p14:tracePt t="20302" x="4422775" y="4124325"/>
          <p14:tracePt t="20310" x="4441825" y="4046538"/>
          <p14:tracePt t="20320" x="4454525" y="3970338"/>
          <p14:tracePt t="20325" x="4473575" y="3881438"/>
          <p14:tracePt t="20336" x="4492625" y="3798888"/>
          <p14:tracePt t="20348" x="4511675" y="3703638"/>
          <p14:tracePt t="20354" x="4518025" y="3632200"/>
          <p14:tracePt t="20360" x="4537075" y="3549650"/>
          <p14:tracePt t="20366" x="4549775" y="3473450"/>
          <p14:tracePt t="20375" x="4568825" y="3397250"/>
          <p14:tracePt t="20382" x="4587875" y="3333750"/>
          <p14:tracePt t="20390" x="4594225" y="3263900"/>
          <p14:tracePt t="20398" x="4606925" y="3198813"/>
          <p14:tracePt t="20406" x="4606925" y="3122613"/>
          <p14:tracePt t="20414" x="4606925" y="3059113"/>
          <p14:tracePt t="20420" x="4600575" y="2982913"/>
          <p14:tracePt t="20428" x="4581525" y="2919413"/>
          <p14:tracePt t="20436" x="4568825" y="2855913"/>
          <p14:tracePt t="20444" x="4549775" y="2784475"/>
          <p14:tracePt t="20452" x="4524375" y="2720975"/>
          <p14:tracePt t="20461" x="4511675" y="2663825"/>
          <p14:tracePt t="20468" x="4486275" y="2619375"/>
          <p14:tracePt t="20476" x="4460875" y="2568575"/>
          <p14:tracePt t="20485" x="4422775" y="2524125"/>
          <p14:tracePt t="20492" x="4391025" y="2492375"/>
          <p14:tracePt t="20501" x="4352925" y="2454275"/>
          <p14:tracePt t="20508" x="4325938" y="2441575"/>
          <p14:tracePt t="20517" x="4300538" y="2422525"/>
          <p14:tracePt t="20525" x="4262438" y="2403475"/>
          <p14:tracePt t="20533" x="4211638" y="2371725"/>
          <p14:tracePt t="20541" x="4173538" y="2332038"/>
          <p14:tracePt t="20548" x="4129088" y="2281238"/>
          <p14:tracePt t="20556" x="4078288" y="2224088"/>
          <p14:tracePt t="20562" x="4014788" y="2166938"/>
          <p14:tracePt t="20570" x="3963988" y="2103438"/>
          <p14:tracePt t="20578" x="3913188" y="2058988"/>
          <p14:tracePt t="20586" x="3854450" y="2008188"/>
          <p14:tracePt t="20594" x="3797300" y="1957388"/>
          <p14:tracePt t="20603" x="3727450" y="1905000"/>
          <p14:tracePt t="20610" x="3670300" y="1854200"/>
          <p14:tracePt t="20618" x="3600450" y="1803400"/>
          <p14:tracePt t="20626" x="3530600" y="1746250"/>
          <p14:tracePt t="20635" x="3486150" y="1727200"/>
          <p14:tracePt t="20642" x="3435350" y="1701800"/>
          <p14:tracePt t="20651" x="3389313" y="1676400"/>
          <p14:tracePt t="20658" x="3351213" y="1663700"/>
          <p14:tracePt t="20667" x="3325813" y="1651000"/>
          <p14:tracePt t="20676" x="3306763" y="1644650"/>
          <p14:tracePt t="20684" x="3300413" y="1644650"/>
          <p14:tracePt t="20693" x="3281363" y="1644650"/>
          <p14:tracePt t="20698" x="3262313" y="1644650"/>
          <p14:tracePt t="20706" x="3255963" y="1644650"/>
          <p14:tracePt t="20712" x="3249613" y="1644650"/>
          <p14:tracePt t="20720" x="3243263" y="1644650"/>
          <p14:tracePt t="20748" x="3236913" y="1644650"/>
          <p14:tracePt t="20796" x="3230563" y="1644650"/>
          <p14:tracePt t="20804" x="3211513" y="1657350"/>
          <p14:tracePt t="20812" x="3173413" y="1676400"/>
          <p14:tracePt t="20820" x="3135313" y="1695450"/>
          <p14:tracePt t="20828" x="3109913" y="1720850"/>
          <p14:tracePt t="20836" x="3071813" y="1739900"/>
          <p14:tracePt t="20844" x="3021013" y="1778000"/>
          <p14:tracePt t="20852" x="3001963" y="1809750"/>
          <p14:tracePt t="20858" x="2982913" y="1835150"/>
          <p14:tracePt t="20867" x="2955925" y="1873250"/>
          <p14:tracePt t="20875" x="2943225" y="1911350"/>
          <p14:tracePt t="20882" x="2930525" y="1938338"/>
          <p14:tracePt t="20891" x="2917825" y="1970088"/>
          <p14:tracePt t="20898" x="2905125" y="2008188"/>
          <p14:tracePt t="20906" x="2886075" y="2046288"/>
          <p14:tracePt t="20914" x="2873375" y="2078038"/>
          <p14:tracePt t="20922" x="2860675" y="2103438"/>
          <p14:tracePt t="20930" x="2854325" y="2141538"/>
          <p14:tracePt t="20938" x="2847975" y="2166938"/>
          <p14:tracePt t="20946" x="2847975" y="2185988"/>
          <p14:tracePt t="20954" x="2841625" y="2205038"/>
          <p14:tracePt t="20962" x="2841625" y="2224088"/>
          <p14:tracePt t="20970" x="2841625" y="2230438"/>
          <p14:tracePt t="20978" x="2841625" y="2249488"/>
          <p14:tracePt t="20986" x="2847975" y="2268538"/>
          <p14:tracePt t="20992" x="2854325" y="2287588"/>
          <p14:tracePt t="21002" x="2860675" y="2300288"/>
          <p14:tracePt t="21008" x="2860675" y="2312988"/>
          <p14:tracePt t="21017" x="2860675" y="2325688"/>
          <p14:tracePt t="21025" x="2860675" y="2332038"/>
          <p14:tracePt t="21032" x="2867025" y="2344738"/>
          <p14:tracePt t="21043" x="2867025" y="2359025"/>
          <p14:tracePt t="21048" x="2873375" y="2365375"/>
          <p14:tracePt t="21056" x="2879725" y="2378075"/>
          <p14:tracePt t="21065" x="2886075" y="2390775"/>
          <p14:tracePt t="21072" x="2886075" y="2397125"/>
          <p14:tracePt t="21080" x="2892425" y="2409825"/>
          <p14:tracePt t="21088" x="2892425" y="2416175"/>
          <p14:tracePt t="21096" x="2898775" y="2422525"/>
          <p14:tracePt t="21104" x="2905125" y="2422525"/>
          <p14:tracePt t="21112" x="2911475" y="2435225"/>
          <p14:tracePt t="21128" x="2917825" y="2441575"/>
          <p14:tracePt t="21144" x="2924175" y="2447925"/>
          <p14:tracePt t="21151" x="2930525" y="2454275"/>
          <p14:tracePt t="21160" x="2936875" y="2454275"/>
          <p14:tracePt t="21168" x="2936875" y="2460625"/>
          <p14:tracePt t="21176" x="2949575" y="2466975"/>
          <p14:tracePt t="21185" x="2949575" y="2473325"/>
          <p14:tracePt t="21440" x="2955925" y="2473325"/>
          <p14:tracePt t="21562" x="2962275" y="2473325"/>
          <p14:tracePt t="21609" x="2962275" y="2479675"/>
          <p14:tracePt t="21618" x="2968625" y="2479675"/>
          <p14:tracePt t="21625" x="2968625" y="2486025"/>
          <p14:tracePt t="21716" x="2968625" y="2492375"/>
          <p14:tracePt t="21728" x="2968625" y="2498725"/>
          <p14:tracePt t="21988" x="2968625" y="2492375"/>
          <p14:tracePt t="21996" x="2976563" y="2479675"/>
          <p14:tracePt t="22004" x="2989263" y="2466975"/>
          <p14:tracePt t="22015" x="3001963" y="2454275"/>
          <p14:tracePt t="22024" x="3008313" y="2447925"/>
          <p14:tracePt t="22030" x="3021013" y="2435225"/>
          <p14:tracePt t="22038" x="3033713" y="2416175"/>
          <p14:tracePt t="22046" x="3046413" y="2390775"/>
          <p14:tracePt t="22057" x="3052763" y="2378075"/>
          <p14:tracePt t="22070" x="3052763" y="2371725"/>
          <p14:tracePt t="22078" x="3059113" y="2359025"/>
          <p14:tracePt t="22086" x="3059113" y="2351088"/>
          <p14:tracePt t="22093" x="3059113" y="2344738"/>
          <p14:tracePt t="22102" x="3065463" y="2338388"/>
          <p14:tracePt t="22122" x="3071813" y="2332038"/>
          <p14:tracePt t="22154" x="3078163" y="2325688"/>
          <p14:tracePt t="22170" x="3084513" y="2319338"/>
          <p14:tracePt t="22185" x="3090863" y="2312988"/>
          <p14:tracePt t="22217" x="3090863" y="2306638"/>
          <p14:tracePt t="22268" x="3090863" y="2300288"/>
          <p14:tracePt t="22276" x="3097213" y="2287588"/>
          <p14:tracePt t="22284" x="3097213" y="2274888"/>
          <p14:tracePt t="22292" x="3097213" y="2268538"/>
          <p14:tracePt t="22302" x="3097213" y="2255838"/>
          <p14:tracePt t="22310" x="3097213" y="2249488"/>
          <p14:tracePt t="22318" x="3097213" y="2236788"/>
          <p14:tracePt t="22326" x="3097213" y="2230438"/>
          <p14:tracePt t="22342" x="3097213" y="2224088"/>
          <p14:tracePt t="22350" x="3097213" y="2217738"/>
          <p14:tracePt t="22370" x="3090863" y="2211388"/>
          <p14:tracePt t="22378" x="3084513" y="2205038"/>
          <p14:tracePt t="22394" x="3078163" y="2198688"/>
          <p14:tracePt t="22410" x="3071813" y="2198688"/>
          <p14:tracePt t="22428" x="3071813" y="2192338"/>
          <p14:tracePt t="22440" x="3065463" y="2192338"/>
          <p14:tracePt t="22449" x="3065463" y="2185988"/>
          <p14:tracePt t="22512" x="3065463" y="2179638"/>
          <p14:tracePt t="22548" x="3059113" y="2179638"/>
          <p14:tracePt t="22740" x="3059113" y="2198688"/>
          <p14:tracePt t="22748" x="3065463" y="2205038"/>
          <p14:tracePt t="22757" x="3078163" y="2217738"/>
          <p14:tracePt t="22764" x="3084513" y="2230438"/>
          <p14:tracePt t="22777" x="3084513" y="2243138"/>
          <p14:tracePt t="22780" x="3097213" y="2249488"/>
          <p14:tracePt t="22789" x="3103563" y="2255838"/>
          <p14:tracePt t="22796" x="3116263" y="2268538"/>
          <p14:tracePt t="22804" x="3122613" y="2274888"/>
          <p14:tracePt t="22812" x="3135313" y="2281238"/>
          <p14:tracePt t="22820" x="3160713" y="2287588"/>
          <p14:tracePt t="22828" x="3205163" y="2306638"/>
          <p14:tracePt t="22836" x="3249613" y="2319338"/>
          <p14:tracePt t="22844" x="3281363" y="2319338"/>
          <p14:tracePt t="22852" x="3325813" y="2325688"/>
          <p14:tracePt t="22858" x="3370263" y="2325688"/>
          <p14:tracePt t="22867" x="3414713" y="2325688"/>
          <p14:tracePt t="22874" x="3460750" y="2325688"/>
          <p14:tracePt t="22892" x="3543300" y="2325688"/>
          <p14:tracePt t="22899" x="3562350" y="2325688"/>
          <p14:tracePt t="22908" x="3575050" y="2325688"/>
          <p14:tracePt t="22923" x="3581400" y="2325688"/>
          <p14:tracePt t="23158" x="3575050" y="2325688"/>
          <p14:tracePt t="23167" x="3568700" y="2325688"/>
          <p14:tracePt t="23202" x="3530600" y="2319338"/>
          <p14:tracePt t="23210" x="3505200" y="2300288"/>
          <p14:tracePt t="23218" x="3486150" y="2300288"/>
          <p14:tracePt t="23226" x="3479800" y="2300288"/>
          <p14:tracePt t="23234" x="3460750" y="2300288"/>
          <p14:tracePt t="23242" x="3454400" y="2300288"/>
          <p14:tracePt t="23250" x="3441700" y="2300288"/>
          <p14:tracePt t="23258" x="3427413" y="2300288"/>
          <p14:tracePt t="23266" x="3421063" y="2300288"/>
          <p14:tracePt t="23274" x="3408363" y="2300288"/>
          <p14:tracePt t="23282" x="3402013" y="2300288"/>
          <p14:tracePt t="23291" x="3389313" y="2300288"/>
          <p14:tracePt t="23296" x="3376613" y="2300288"/>
          <p14:tracePt t="23312" x="3363913" y="2300288"/>
          <p14:tracePt t="23320" x="3351213" y="2293938"/>
          <p14:tracePt t="23328" x="3344863" y="2293938"/>
          <p14:tracePt t="23336" x="3332163" y="2287588"/>
          <p14:tracePt t="23344" x="3325813" y="2287588"/>
          <p14:tracePt t="23352" x="3319463" y="2281238"/>
          <p14:tracePt t="23360" x="3306763" y="2274888"/>
          <p14:tracePt t="23368" x="3294063" y="2268538"/>
          <p14:tracePt t="23376" x="3287713" y="2268538"/>
          <p14:tracePt t="23384" x="3275013" y="2262188"/>
          <p14:tracePt t="23392" x="3262313" y="2249488"/>
          <p14:tracePt t="23400" x="3255963" y="2243138"/>
          <p14:tracePt t="23408" x="3243263" y="2243138"/>
          <p14:tracePt t="23416" x="3230563" y="2236788"/>
          <p14:tracePt t="23424" x="3224213" y="2236788"/>
          <p14:tracePt t="23432" x="3217863" y="2230438"/>
          <p14:tracePt t="23440" x="3205163" y="2230438"/>
          <p14:tracePt t="23447" x="3198813" y="2224088"/>
          <p14:tracePt t="23454" x="3192463" y="2224088"/>
          <p14:tracePt t="23462" x="3179763" y="2217738"/>
          <p14:tracePt t="23470" x="3179763" y="2205038"/>
          <p14:tracePt t="23478" x="3173413" y="2205038"/>
          <p14:tracePt t="23486" x="3160713" y="2205038"/>
          <p14:tracePt t="23494" x="3154363" y="2205038"/>
          <p14:tracePt t="23502" x="3141663" y="2198688"/>
          <p14:tracePt t="23510" x="3128963" y="2198688"/>
          <p14:tracePt t="23518" x="3122613" y="2198688"/>
          <p14:tracePt t="23526" x="3116263" y="2198688"/>
          <p14:tracePt t="23534" x="3109913" y="2198688"/>
          <p14:tracePt t="23542" x="3103563" y="2198688"/>
          <p14:tracePt t="23550" x="3097213" y="2198688"/>
          <p14:tracePt t="23558" x="3090863" y="2198688"/>
          <p14:tracePt t="23574" x="3084513" y="2198688"/>
          <p14:tracePt t="23770" x="3097213" y="2211388"/>
          <p14:tracePt t="23778" x="3122613" y="2224088"/>
          <p14:tracePt t="23786" x="3141663" y="2230438"/>
          <p14:tracePt t="23794" x="3148013" y="2230438"/>
          <p14:tracePt t="23802" x="3160713" y="2236788"/>
          <p14:tracePt t="23812" x="3173413" y="2236788"/>
          <p14:tracePt t="23820" x="3179763" y="2236788"/>
          <p14:tracePt t="23828" x="3192463" y="2243138"/>
          <p14:tracePt t="23836" x="3205163" y="2243138"/>
          <p14:tracePt t="23844" x="3211513" y="2249488"/>
          <p14:tracePt t="23852" x="3224213" y="2249488"/>
          <p14:tracePt t="23862" x="3236913" y="2249488"/>
          <p14:tracePt t="23870" x="3243263" y="2249488"/>
          <p14:tracePt t="23889" x="3262313" y="2249488"/>
          <p14:tracePt t="23894" x="3275013" y="2249488"/>
          <p14:tracePt t="23902" x="3287713" y="2249488"/>
          <p14:tracePt t="23913" x="3294063" y="2249488"/>
          <p14:tracePt t="23920" x="3306763" y="2243138"/>
          <p14:tracePt t="23928" x="3313113" y="2243138"/>
          <p14:tracePt t="23936" x="3319463" y="2243138"/>
          <p14:tracePt t="23944" x="3325813" y="2243138"/>
          <p14:tracePt t="23952" x="3332163" y="2243138"/>
          <p14:tracePt t="23970" x="3338513" y="2243138"/>
          <p14:tracePt t="23978" x="3351213" y="2236788"/>
          <p14:tracePt t="23986" x="3357563" y="2236788"/>
          <p14:tracePt t="23994" x="3376613" y="2236788"/>
          <p14:tracePt t="24005" x="3395663" y="2230438"/>
          <p14:tracePt t="24012" x="3414713" y="2230438"/>
          <p14:tracePt t="24021" x="3435350" y="2230438"/>
          <p14:tracePt t="24028" x="3448050" y="2230438"/>
          <p14:tracePt t="24036" x="3454400" y="2224088"/>
          <p14:tracePt t="24047" x="3473450" y="2224088"/>
          <p14:tracePt t="24052" x="3486150" y="2224088"/>
          <p14:tracePt t="24060" x="3492500" y="2224088"/>
          <p14:tracePt t="24068" x="3505200" y="2224088"/>
          <p14:tracePt t="24078" x="3517900" y="2224088"/>
          <p14:tracePt t="24094" x="3530600" y="2224088"/>
          <p14:tracePt t="24110" x="3543300" y="2224088"/>
          <p14:tracePt t="24118" x="3549650" y="2224088"/>
          <p14:tracePt t="24222" x="3536950" y="2217738"/>
          <p14:tracePt t="24228" x="3505200" y="2205038"/>
          <p14:tracePt t="24236" x="3473450" y="2198688"/>
          <p14:tracePt t="24245" x="3427413" y="2198688"/>
          <p14:tracePt t="24252" x="3389313" y="2192338"/>
          <p14:tracePt t="24260" x="3357563" y="2192338"/>
          <p14:tracePt t="24268" x="3313113" y="2192338"/>
          <p14:tracePt t="24276" x="3281363" y="2192338"/>
          <p14:tracePt t="24284" x="3249613" y="2192338"/>
          <p14:tracePt t="24292" x="3217863" y="2192338"/>
          <p14:tracePt t="24300" x="3192463" y="2192338"/>
          <p14:tracePt t="24308" x="3173413" y="2192338"/>
          <p14:tracePt t="24316" x="3167063" y="2192338"/>
          <p14:tracePt t="24324" x="3154363" y="2192338"/>
          <p14:tracePt t="24331" x="3141663" y="2192338"/>
          <p14:tracePt t="24338" x="3135313" y="2192338"/>
          <p14:tracePt t="24347" x="3122613" y="2192338"/>
          <p14:tracePt t="24355" x="3116263" y="2192338"/>
          <p14:tracePt t="24364" x="3103563" y="2192338"/>
          <p14:tracePt t="24371" x="3097213" y="2192338"/>
          <p14:tracePt t="24484" x="3103563" y="2205038"/>
          <p14:tracePt t="24492" x="3116263" y="2211388"/>
          <p14:tracePt t="24500" x="3128963" y="2224088"/>
          <p14:tracePt t="24509" x="3167063" y="2236788"/>
          <p14:tracePt t="24517" x="3198813" y="2255838"/>
          <p14:tracePt t="24524" x="3236913" y="2268538"/>
          <p14:tracePt t="24532" x="3275013" y="2281238"/>
          <p14:tracePt t="24539" x="3306763" y="2287588"/>
          <p14:tracePt t="24548" x="3332163" y="2293938"/>
          <p14:tracePt t="24556" x="3351213" y="2300288"/>
          <p14:tracePt t="24565" x="3363913" y="2306638"/>
          <p14:tracePt t="24573" x="3376613" y="2319338"/>
          <p14:tracePt t="24581" x="3389313" y="2332038"/>
          <p14:tracePt t="24589" x="3402013" y="2338388"/>
          <p14:tracePt t="24597" x="3408363" y="2351088"/>
          <p14:tracePt t="24604" x="3408363" y="2365375"/>
          <p14:tracePt t="24612" x="3408363" y="2371725"/>
          <p14:tracePt t="24618" x="3408363" y="2384425"/>
          <p14:tracePt t="24626" x="3408363" y="2397125"/>
          <p14:tracePt t="24634" x="3402013" y="2409825"/>
          <p14:tracePt t="24642" x="3389313" y="2416175"/>
          <p14:tracePt t="24651" x="3376613" y="2428875"/>
          <p14:tracePt t="24658" x="3363913" y="2441575"/>
          <p14:tracePt t="24666" x="3363913" y="2460625"/>
          <p14:tracePt t="24674" x="3351213" y="2466975"/>
          <p14:tracePt t="24682" x="3344863" y="2479675"/>
          <p14:tracePt t="24690" x="3332163" y="2492375"/>
          <p14:tracePt t="24698" x="3319463" y="2511425"/>
          <p14:tracePt t="24706" x="3313113" y="2517775"/>
          <p14:tracePt t="24715" x="3306763" y="2530475"/>
          <p14:tracePt t="24722" x="3294063" y="2543175"/>
          <p14:tracePt t="24731" x="3281363" y="2555875"/>
          <p14:tracePt t="24738" x="3275013" y="2562225"/>
          <p14:tracePt t="24747" x="3262313" y="2574925"/>
          <p14:tracePt t="24756" x="3262313" y="2587625"/>
          <p14:tracePt t="24760" x="3255963" y="2593975"/>
          <p14:tracePt t="24776" x="3249613" y="2600325"/>
          <p14:tracePt t="24820" x="3243263" y="2600325"/>
          <p14:tracePt t="24860" x="3243263" y="2593975"/>
          <p14:tracePt t="24893" x="3249613" y="2593975"/>
          <p14:tracePt t="24900" x="3262313" y="2587625"/>
          <p14:tracePt t="24908" x="3287713" y="2581275"/>
          <p14:tracePt t="24916" x="3306763" y="2581275"/>
          <p14:tracePt t="24926" x="3344863" y="2581275"/>
          <p14:tracePt t="24934" x="3402013" y="2600325"/>
          <p14:tracePt t="24942" x="3467100" y="2606675"/>
          <p14:tracePt t="24948" x="3530600" y="2613025"/>
          <p14:tracePt t="24957" x="3600450" y="2632075"/>
          <p14:tracePt t="24964" x="3663950" y="2644775"/>
          <p14:tracePt t="24972" x="3733800" y="2663825"/>
          <p14:tracePt t="24981" x="3778250" y="2676525"/>
          <p14:tracePt t="24988" x="3822700" y="2695575"/>
          <p14:tracePt t="24997" x="3848100" y="2701925"/>
          <p14:tracePt t="25005" x="3873500" y="2714625"/>
          <p14:tracePt t="25013" x="3887788" y="2714625"/>
          <p14:tracePt t="25140" x="3887788" y="2720975"/>
          <p14:tracePt t="25148" x="3879850" y="2720975"/>
          <p14:tracePt t="25154" x="3848100" y="2720975"/>
          <p14:tracePt t="25163" x="3810000" y="2740025"/>
          <p14:tracePt t="25170" x="3778250" y="2746375"/>
          <p14:tracePt t="25178" x="3733800" y="2752725"/>
          <p14:tracePt t="25187" x="3676650" y="2765425"/>
          <p14:tracePt t="25194" x="3632200" y="2784475"/>
          <p14:tracePt t="25202" x="3587750" y="2792413"/>
          <p14:tracePt t="25210" x="3543300" y="2798763"/>
          <p14:tracePt t="25218" x="3498850" y="2805113"/>
          <p14:tracePt t="25226" x="3473450" y="2811463"/>
          <p14:tracePt t="25234" x="3441700" y="2811463"/>
          <p14:tracePt t="25242" x="3421063" y="2811463"/>
          <p14:tracePt t="25250" x="3408363" y="2811463"/>
          <p14:tracePt t="25258" x="3395663" y="2811463"/>
          <p14:tracePt t="25266" x="3376613" y="2811463"/>
          <p14:tracePt t="25274" x="3357563" y="2805113"/>
          <p14:tracePt t="25282" x="3332163" y="2805113"/>
          <p14:tracePt t="25290" x="3287713" y="2792413"/>
          <p14:tracePt t="25298" x="3243263" y="2784475"/>
          <p14:tracePt t="25306" x="3205163" y="2784475"/>
          <p14:tracePt t="25313" x="3160713" y="2784475"/>
          <p14:tracePt t="25321" x="3116263" y="2778125"/>
          <p14:tracePt t="25328" x="3090863" y="2778125"/>
          <p14:tracePt t="25338" x="3065463" y="2778125"/>
          <p14:tracePt t="25344" x="3059113" y="2778125"/>
          <p14:tracePt t="25353" x="3046413" y="2778125"/>
          <p14:tracePt t="25368" x="3040063" y="2778125"/>
          <p14:tracePt t="25495" x="3046413" y="2778125"/>
          <p14:tracePt t="25502" x="3059113" y="2784475"/>
          <p14:tracePt t="25511" x="3078163" y="2798763"/>
          <p14:tracePt t="25519" x="3090863" y="2811463"/>
          <p14:tracePt t="25527" x="3103563" y="2824163"/>
          <p14:tracePt t="25535" x="3109913" y="2830513"/>
          <p14:tracePt t="25542" x="3122613" y="2836863"/>
          <p14:tracePt t="25550" x="3148013" y="2849563"/>
          <p14:tracePt t="25558" x="3186113" y="2868613"/>
          <p14:tracePt t="25566" x="3205163" y="2874963"/>
          <p14:tracePt t="25574" x="3224213" y="2881313"/>
          <p14:tracePt t="25582" x="3255963" y="2894013"/>
          <p14:tracePt t="25589" x="3275013" y="2900363"/>
          <p14:tracePt t="25598" x="3300413" y="2906713"/>
          <p14:tracePt t="25605" x="3313113" y="2913063"/>
          <p14:tracePt t="25614" x="3338513" y="2919413"/>
          <p14:tracePt t="25622" x="3357563" y="2932113"/>
          <p14:tracePt t="25630" x="3382963" y="2938463"/>
          <p14:tracePt t="25638" x="3395663" y="2938463"/>
          <p14:tracePt t="25647" x="3408363" y="2944813"/>
          <p14:tracePt t="25655" x="3414713" y="2944813"/>
          <p14:tracePt t="25664" x="3427413" y="2944813"/>
          <p14:tracePt t="25672" x="3441700" y="2944813"/>
          <p14:tracePt t="25688" x="3448050" y="2944813"/>
          <p14:tracePt t="25700" x="3454400" y="2944813"/>
          <p14:tracePt t="25968" x="3460750" y="2944813"/>
          <p14:tracePt t="25992" x="3486150" y="2957513"/>
          <p14:tracePt t="26000" x="3511550" y="2970213"/>
          <p14:tracePt t="26008" x="3524250" y="2976563"/>
          <p14:tracePt t="26024" x="3536950" y="2976563"/>
          <p14:tracePt t="28104" x="3530600" y="2982913"/>
          <p14:tracePt t="28251" x="3536950" y="2982913"/>
          <p14:tracePt t="28258" x="3543300" y="2976563"/>
          <p14:tracePt t="28268" x="3556000" y="2970213"/>
          <p14:tracePt t="28274" x="3568700" y="2963863"/>
          <p14:tracePt t="28290" x="3581400" y="2957513"/>
          <p14:tracePt t="28298" x="3600450" y="2957513"/>
          <p14:tracePt t="28304" x="3606800" y="2957513"/>
          <p14:tracePt t="28312" x="3619500" y="2951163"/>
          <p14:tracePt t="28320" x="3632200" y="2951163"/>
          <p14:tracePt t="28328" x="3638550" y="2951163"/>
          <p14:tracePt t="28336" x="3651250" y="2951163"/>
          <p14:tracePt t="28345" x="3663950" y="2951163"/>
          <p14:tracePt t="28352" x="3670300" y="2938463"/>
          <p14:tracePt t="28361" x="3683000" y="2932113"/>
          <p14:tracePt t="28369" x="3695700" y="2919413"/>
          <p14:tracePt t="28377" x="3708400" y="2906713"/>
          <p14:tracePt t="28385" x="3714750" y="2900363"/>
          <p14:tracePt t="28392" x="3727450" y="2887663"/>
          <p14:tracePt t="28401" x="3740150" y="2874963"/>
          <p14:tracePt t="28409" x="3752850" y="2862263"/>
          <p14:tracePt t="28416" x="3752850" y="2855913"/>
          <p14:tracePt t="28425" x="3752850" y="2849563"/>
          <p14:tracePt t="28430" x="3759200" y="2836863"/>
          <p14:tracePt t="28438" x="3765550" y="2836863"/>
          <p14:tracePt t="28446" x="3771900" y="2824163"/>
          <p14:tracePt t="28454" x="3784600" y="2811463"/>
          <p14:tracePt t="28462" x="3797300" y="2805113"/>
          <p14:tracePt t="28470" x="3810000" y="2792413"/>
          <p14:tracePt t="28478" x="3822700" y="2778125"/>
          <p14:tracePt t="28486" x="3835400" y="2752725"/>
          <p14:tracePt t="28494" x="3841750" y="2740025"/>
          <p14:tracePt t="28503" x="3854450" y="2714625"/>
          <p14:tracePt t="28511" x="3867150" y="2689225"/>
          <p14:tracePt t="28518" x="3879850" y="2670175"/>
          <p14:tracePt t="28527" x="3894138" y="2657475"/>
          <p14:tracePt t="28534" x="3900488" y="2644775"/>
          <p14:tracePt t="28543" x="3913188" y="2625725"/>
          <p14:tracePt t="28551" x="3925888" y="2606675"/>
          <p14:tracePt t="28558" x="3932238" y="2587625"/>
          <p14:tracePt t="28566" x="3944938" y="2562225"/>
          <p14:tracePt t="28572" x="3944938" y="2549525"/>
          <p14:tracePt t="28580" x="3944938" y="2517775"/>
          <p14:tracePt t="28588" x="3951288" y="2492375"/>
          <p14:tracePt t="28596" x="3951288" y="2460625"/>
          <p14:tracePt t="28604" x="3951288" y="2416175"/>
          <p14:tracePt t="28612" x="3944938" y="2371725"/>
          <p14:tracePt t="28619" x="3944938" y="2325688"/>
          <p14:tracePt t="28628" x="3944938" y="2281238"/>
          <p14:tracePt t="28637" x="3944938" y="2243138"/>
          <p14:tracePt t="28644" x="3944938" y="2198688"/>
          <p14:tracePt t="28652" x="3938588" y="2173288"/>
          <p14:tracePt t="28661" x="3938588" y="2154238"/>
          <p14:tracePt t="28668" x="3925888" y="2135188"/>
          <p14:tracePt t="28677" x="3913188" y="2128838"/>
          <p14:tracePt t="28685" x="3900488" y="2116138"/>
          <p14:tracePt t="28693" x="3887788" y="2103438"/>
          <p14:tracePt t="28702" x="3873500" y="2084388"/>
          <p14:tracePt t="28708" x="3841750" y="2058988"/>
          <p14:tracePt t="28714" x="3797300" y="2033588"/>
          <p14:tracePt t="28722" x="3746500" y="2008188"/>
          <p14:tracePt t="28730" x="3702050" y="1989138"/>
          <p14:tracePt t="28738" x="3644900" y="1970088"/>
          <p14:tracePt t="28747" x="3581400" y="1957388"/>
          <p14:tracePt t="28754" x="3536950" y="1938338"/>
          <p14:tracePt t="28762" x="3486150" y="1924050"/>
          <p14:tracePt t="28770" x="3454400" y="1917700"/>
          <p14:tracePt t="28778" x="3435350" y="1911350"/>
          <p14:tracePt t="28786" x="3427413" y="1911350"/>
          <p14:tracePt t="28794" x="3414713" y="1911350"/>
          <p14:tracePt t="28802" x="3402013" y="1911350"/>
          <p14:tracePt t="28811" x="3395663" y="1911350"/>
          <p14:tracePt t="28818" x="3382963" y="1911350"/>
          <p14:tracePt t="28827" x="3376613" y="1911350"/>
          <p14:tracePt t="28835" x="3351213" y="1911350"/>
          <p14:tracePt t="28842" x="3313113" y="1917700"/>
          <p14:tracePt t="28852" x="3268663" y="1931988"/>
          <p14:tracePt t="28858" x="3224213" y="1951038"/>
          <p14:tracePt t="28864" x="3179763" y="1963738"/>
          <p14:tracePt t="28872" x="3141663" y="1976438"/>
          <p14:tracePt t="28880" x="3097213" y="1995488"/>
          <p14:tracePt t="28888" x="3065463" y="2014538"/>
          <p14:tracePt t="28896" x="3033713" y="2039938"/>
          <p14:tracePt t="28904" x="3014663" y="2052638"/>
          <p14:tracePt t="28912" x="3001963" y="2084388"/>
          <p14:tracePt t="28920" x="2982913" y="2116138"/>
          <p14:tracePt t="28928" x="2968625" y="2160588"/>
          <p14:tracePt t="28936" x="2962275" y="2205038"/>
          <p14:tracePt t="28944" x="2943225" y="2262188"/>
          <p14:tracePt t="28952" x="2936875" y="2319338"/>
          <p14:tracePt t="28960" x="2936875" y="2365375"/>
          <p14:tracePt t="28968" x="2936875" y="2403475"/>
          <p14:tracePt t="28977" x="2936875" y="2441575"/>
          <p14:tracePt t="28984" x="2936875" y="2479675"/>
          <p14:tracePt t="28993" x="2936875" y="2511425"/>
          <p14:tracePt t="29002" x="2930525" y="2562225"/>
          <p14:tracePt t="29006" x="2924175" y="2593975"/>
          <p14:tracePt t="29014" x="2924175" y="2625725"/>
          <p14:tracePt t="29022" x="2924175" y="2657475"/>
          <p14:tracePt t="29030" x="2924175" y="2695575"/>
          <p14:tracePt t="29038" x="2936875" y="2727325"/>
          <p14:tracePt t="29046" x="2949575" y="2752725"/>
          <p14:tracePt t="29054" x="2962275" y="2771775"/>
          <p14:tracePt t="29062" x="2976563" y="2792413"/>
          <p14:tracePt t="29070" x="2989263" y="2805113"/>
          <p14:tracePt t="29078" x="3008313" y="2817813"/>
          <p14:tracePt t="29086" x="3014663" y="2824163"/>
          <p14:tracePt t="29095" x="3033713" y="2836863"/>
          <p14:tracePt t="29102" x="3059113" y="2855913"/>
          <p14:tracePt t="29110" x="3071813" y="2868613"/>
          <p14:tracePt t="29118" x="3090863" y="2881313"/>
          <p14:tracePt t="29127" x="3109913" y="2894013"/>
          <p14:tracePt t="29134" x="3135313" y="2906713"/>
          <p14:tracePt t="29151" x="3186113" y="2938463"/>
          <p14:tracePt t="29158" x="3205163" y="2951163"/>
          <p14:tracePt t="29164" x="3230563" y="2963863"/>
          <p14:tracePt t="29172" x="3255963" y="2976563"/>
          <p14:tracePt t="29180" x="3294063" y="2989263"/>
          <p14:tracePt t="29188" x="3313113" y="3001963"/>
          <p14:tracePt t="29196" x="3325813" y="3014663"/>
          <p14:tracePt t="29204" x="3344863" y="3021013"/>
          <p14:tracePt t="29212" x="3357563" y="3027363"/>
          <p14:tracePt t="29221" x="3370263" y="3027363"/>
          <p14:tracePt t="29228" x="3389313" y="3033713"/>
          <p14:tracePt t="29236" x="3402013" y="3033713"/>
          <p14:tracePt t="29244" x="3408363" y="3033713"/>
          <p14:tracePt t="29252" x="3427413" y="3033713"/>
          <p14:tracePt t="29260" x="3441700" y="3033713"/>
          <p14:tracePt t="29268" x="3448050" y="3033713"/>
          <p14:tracePt t="29277" x="3473450" y="3033713"/>
          <p14:tracePt t="29284" x="3492500" y="3033713"/>
          <p14:tracePt t="29293" x="3505200" y="3033713"/>
          <p14:tracePt t="29300" x="3524250" y="3033713"/>
          <p14:tracePt t="29306" x="3536950" y="3027363"/>
          <p14:tracePt t="29314" x="3543300" y="3021013"/>
          <p14:tracePt t="29324" x="3556000" y="3014663"/>
          <p14:tracePt t="29330" x="3568700" y="3014663"/>
          <p14:tracePt t="29338" x="3581400" y="3001963"/>
          <p14:tracePt t="29346" x="3587750" y="2995613"/>
          <p14:tracePt t="29354" x="3600450" y="2989263"/>
          <p14:tracePt t="29362" x="3613150" y="2982913"/>
          <p14:tracePt t="29370" x="3625850" y="2976563"/>
          <p14:tracePt t="29386" x="3638550" y="2963863"/>
          <p14:tracePt t="29394" x="3651250" y="2951163"/>
          <p14:tracePt t="29402" x="3651250" y="2944813"/>
          <p14:tracePt t="29410" x="3657600" y="2932113"/>
          <p14:tracePt t="29418" x="3670300" y="2925763"/>
          <p14:tracePt t="29426" x="3683000" y="2913063"/>
          <p14:tracePt t="29434" x="3689350" y="2913063"/>
          <p14:tracePt t="29440" x="3695700" y="2900363"/>
          <p14:tracePt t="29448" x="3702050" y="2887663"/>
          <p14:tracePt t="29456" x="3708400" y="2874963"/>
          <p14:tracePt t="29464" x="3721100" y="2868613"/>
          <p14:tracePt t="29472" x="3727450" y="2855913"/>
          <p14:tracePt t="29480" x="3733800" y="2843213"/>
          <p14:tracePt t="29488" x="3746500" y="2830513"/>
          <p14:tracePt t="29496" x="3759200" y="2824163"/>
          <p14:tracePt t="29504" x="3771900" y="2811463"/>
          <p14:tracePt t="29512" x="3778250" y="2798763"/>
          <p14:tracePt t="29520" x="3790950" y="2784475"/>
          <p14:tracePt t="29528" x="3797300" y="2778125"/>
          <p14:tracePt t="29536" x="3803650" y="2765425"/>
          <p14:tracePt t="29544" x="3816350" y="2752725"/>
          <p14:tracePt t="29552" x="3816350" y="2746375"/>
          <p14:tracePt t="29560" x="3816350" y="2733675"/>
          <p14:tracePt t="29568" x="3822700" y="2720975"/>
          <p14:tracePt t="29577" x="3835400" y="2708275"/>
          <p14:tracePt t="29584" x="3841750" y="2701925"/>
          <p14:tracePt t="29590" x="3848100" y="2689225"/>
          <p14:tracePt t="29598" x="3854450" y="2676525"/>
          <p14:tracePt t="29607" x="3860800" y="2663825"/>
          <p14:tracePt t="29614" x="3860800" y="2657475"/>
          <p14:tracePt t="29622" x="3867150" y="2644775"/>
          <p14:tracePt t="29630" x="3873500" y="2632075"/>
          <p14:tracePt t="29638" x="3879850" y="2625725"/>
          <p14:tracePt t="29646" x="3887788" y="2613025"/>
          <p14:tracePt t="29654" x="3894138" y="2600325"/>
          <p14:tracePt t="29662" x="3900488" y="2593975"/>
          <p14:tracePt t="29670" x="3900488" y="2574925"/>
          <p14:tracePt t="29678" x="3906838" y="2562225"/>
          <p14:tracePt t="29686" x="3913188" y="2549525"/>
          <p14:tracePt t="29694" x="3919538" y="2543175"/>
          <p14:tracePt t="29702" x="3919538" y="2524125"/>
          <p14:tracePt t="29710" x="3925888" y="2511425"/>
          <p14:tracePt t="29718" x="3925888" y="2505075"/>
          <p14:tracePt t="29726" x="3925888" y="2492375"/>
          <p14:tracePt t="29734" x="3925888" y="2473325"/>
          <p14:tracePt t="29741" x="3925888" y="2466975"/>
          <p14:tracePt t="29748" x="3925888" y="2441575"/>
          <p14:tracePt t="29757" x="3925888" y="2422525"/>
          <p14:tracePt t="29764" x="3925888" y="2416175"/>
          <p14:tracePt t="29772" x="3925888" y="2403475"/>
          <p14:tracePt t="29780" x="3919538" y="2390775"/>
          <p14:tracePt t="29788" x="3919538" y="2384425"/>
          <p14:tracePt t="29796" x="3913188" y="2371725"/>
          <p14:tracePt t="29804" x="3913188" y="2359025"/>
          <p14:tracePt t="29812" x="3906838" y="2351088"/>
          <p14:tracePt t="29820" x="3906838" y="2338388"/>
          <p14:tracePt t="29828" x="3900488" y="2325688"/>
          <p14:tracePt t="29836" x="3894138" y="2319338"/>
          <p14:tracePt t="29844" x="3879850" y="2293938"/>
          <p14:tracePt t="29852" x="3860800" y="2243138"/>
          <p14:tracePt t="29860" x="3848100" y="2217738"/>
          <p14:tracePt t="29867" x="3835400" y="2192338"/>
          <p14:tracePt t="29874" x="3822700" y="2160588"/>
          <p14:tracePt t="29884" x="3810000" y="2141538"/>
          <p14:tracePt t="29890" x="3797300" y="2103438"/>
          <p14:tracePt t="29900" x="3784600" y="2097088"/>
          <p14:tracePt t="29906" x="3778250" y="2084388"/>
          <p14:tracePt t="29914" x="3765550" y="2071688"/>
          <p14:tracePt t="29922" x="3752850" y="2058988"/>
          <p14:tracePt t="29930" x="3740150" y="2052638"/>
          <p14:tracePt t="29938" x="3733800" y="2039938"/>
          <p14:tracePt t="29946" x="3727450" y="2027238"/>
          <p14:tracePt t="29954" x="3721100" y="2014538"/>
          <p14:tracePt t="29962" x="3708400" y="2008188"/>
          <p14:tracePt t="29970" x="3695700" y="1995488"/>
          <p14:tracePt t="29978" x="3676650" y="1982788"/>
          <p14:tracePt t="29986" x="3663950" y="1970088"/>
          <p14:tracePt t="29994" x="3638550" y="1957388"/>
          <p14:tracePt t="30002" x="3619500" y="1951038"/>
          <p14:tracePt t="30010" x="3575050" y="1944688"/>
          <p14:tracePt t="30017" x="3562350" y="1938338"/>
          <p14:tracePt t="30025" x="3536950" y="1938338"/>
          <p14:tracePt t="30033" x="3511550" y="1938338"/>
          <p14:tracePt t="30041" x="3473450" y="1938338"/>
          <p14:tracePt t="30049" x="3427413" y="1938338"/>
          <p14:tracePt t="30057" x="3382963" y="1951038"/>
          <p14:tracePt t="30064" x="3338513" y="1957388"/>
          <p14:tracePt t="30072" x="3294063" y="1963738"/>
          <p14:tracePt t="30080" x="3255963" y="1970088"/>
          <p14:tracePt t="30088" x="3230563" y="1976438"/>
          <p14:tracePt t="30096" x="3211513" y="1982788"/>
          <p14:tracePt t="30104" x="3192463" y="1995488"/>
          <p14:tracePt t="30112" x="3173413" y="2001838"/>
          <p14:tracePt t="30120" x="3160713" y="2008188"/>
          <p14:tracePt t="30128" x="3154363" y="2014538"/>
          <p14:tracePt t="30136" x="3135313" y="2027238"/>
          <p14:tracePt t="30144" x="3109913" y="2039938"/>
          <p14:tracePt t="30152" x="3071813" y="2052638"/>
          <p14:tracePt t="30158" x="3046413" y="2065338"/>
          <p14:tracePt t="30166" x="3021013" y="2084388"/>
          <p14:tracePt t="30175" x="2982913" y="2103438"/>
          <p14:tracePt t="30182" x="2955925" y="2135188"/>
          <p14:tracePt t="30190" x="2924175" y="2160588"/>
          <p14:tracePt t="30199" x="2892425" y="2198688"/>
          <p14:tracePt t="30206" x="2873375" y="2236788"/>
          <p14:tracePt t="30214" x="2847975" y="2281238"/>
          <p14:tracePt t="30222" x="2835275" y="2332038"/>
          <p14:tracePt t="30230" x="2816225" y="2378075"/>
          <p14:tracePt t="30238" x="2803525" y="2435225"/>
          <p14:tracePt t="30246" x="2797175" y="2479675"/>
          <p14:tracePt t="30254" x="2797175" y="2517775"/>
          <p14:tracePt t="30262" x="2797175" y="2562225"/>
          <p14:tracePt t="30270" x="2797175" y="2600325"/>
          <p14:tracePt t="30278" x="2809875" y="2644775"/>
          <p14:tracePt t="30286" x="2822575" y="2676525"/>
          <p14:tracePt t="30294" x="2841625" y="2714625"/>
          <p14:tracePt t="30300" x="2854325" y="2759075"/>
          <p14:tracePt t="30309" x="2867025" y="2798763"/>
          <p14:tracePt t="30316" x="2886075" y="2843213"/>
          <p14:tracePt t="30325" x="2898775" y="2868613"/>
          <p14:tracePt t="30332" x="2917825" y="2900363"/>
          <p14:tracePt t="30340" x="2930525" y="2925763"/>
          <p14:tracePt t="30350" x="2949575" y="2938463"/>
          <p14:tracePt t="30357" x="2962275" y="2951163"/>
          <p14:tracePt t="30366" x="2976563" y="2963863"/>
          <p14:tracePt t="30372" x="2995613" y="2982913"/>
          <p14:tracePt t="30380" x="3014663" y="2995613"/>
          <p14:tracePt t="30388" x="3033713" y="3008313"/>
          <p14:tracePt t="30396" x="3059113" y="3021013"/>
          <p14:tracePt t="30404" x="3097213" y="3033713"/>
          <p14:tracePt t="30412" x="3141663" y="3046413"/>
          <p14:tracePt t="30420" x="3173413" y="3065463"/>
          <p14:tracePt t="30428" x="3217863" y="3071813"/>
          <p14:tracePt t="30436" x="3255963" y="3084513"/>
          <p14:tracePt t="30443" x="3300413" y="3084513"/>
          <p14:tracePt t="30450" x="3325813" y="3090863"/>
          <p14:tracePt t="30459" x="3344863" y="3090863"/>
          <p14:tracePt t="30466" x="3357563" y="3090863"/>
          <p14:tracePt t="30475" x="3370263" y="3084513"/>
          <p14:tracePt t="30484" x="3389313" y="3084513"/>
          <p14:tracePt t="30491" x="3395663" y="3078163"/>
          <p14:tracePt t="30499" x="3408363" y="3065463"/>
          <p14:tracePt t="30507" x="3421063" y="3059113"/>
          <p14:tracePt t="30514" x="3435350" y="3046413"/>
          <p14:tracePt t="30522" x="3460750" y="3033713"/>
          <p14:tracePt t="30530" x="3486150" y="3021013"/>
          <p14:tracePt t="30538" x="3517900" y="3014663"/>
          <p14:tracePt t="30546" x="3556000" y="3001963"/>
          <p14:tracePt t="30554" x="3606800" y="2995613"/>
          <p14:tracePt t="30562" x="3644900" y="2976563"/>
          <p14:tracePt t="30570" x="3676650" y="2970213"/>
          <p14:tracePt t="30578" x="3714750" y="2957513"/>
          <p14:tracePt t="30584" x="3752850" y="2944813"/>
          <p14:tracePt t="30593" x="3778250" y="2932113"/>
          <p14:tracePt t="30600" x="3803650" y="2919413"/>
          <p14:tracePt t="30608" x="3822700" y="2906713"/>
          <p14:tracePt t="30617" x="3835400" y="2894013"/>
          <p14:tracePt t="30625" x="3848100" y="2881313"/>
          <p14:tracePt t="30632" x="3860800" y="2868613"/>
          <p14:tracePt t="30641" x="3873500" y="2862263"/>
          <p14:tracePt t="30649" x="3887788" y="2849563"/>
          <p14:tracePt t="30657" x="3900488" y="2836863"/>
          <p14:tracePt t="30665" x="3906838" y="2830513"/>
          <p14:tracePt t="30672" x="3919538" y="2817813"/>
          <p14:tracePt t="30680" x="3925888" y="2811463"/>
          <p14:tracePt t="30688" x="3938588" y="2798763"/>
          <p14:tracePt t="30696" x="3951288" y="2778125"/>
          <p14:tracePt t="30704" x="3957638" y="2759075"/>
          <p14:tracePt t="30712" x="3970338" y="2746375"/>
          <p14:tracePt t="30720" x="3983038" y="2740025"/>
          <p14:tracePt t="30726" x="3995738" y="2727325"/>
          <p14:tracePt t="30733" x="4008438" y="2714625"/>
          <p14:tracePt t="30743" x="4014788" y="2701925"/>
          <p14:tracePt t="30750" x="4021138" y="2689225"/>
          <p14:tracePt t="30759" x="4033838" y="2670175"/>
          <p14:tracePt t="30766" x="4040188" y="2644775"/>
          <p14:tracePt t="30775" x="4046538" y="2613025"/>
          <p14:tracePt t="30782" x="4052888" y="2574925"/>
          <p14:tracePt t="30790" x="4065588" y="2536825"/>
          <p14:tracePt t="30800" x="4071938" y="2524125"/>
          <p14:tracePt t="30807" x="4071938" y="2498725"/>
          <p14:tracePt t="30817" x="4071938" y="2473325"/>
          <p14:tracePt t="30822" x="4071938" y="2454275"/>
          <p14:tracePt t="30830" x="4071938" y="2435225"/>
          <p14:tracePt t="30838" x="4059238" y="2409825"/>
          <p14:tracePt t="30847" x="4052888" y="2390775"/>
          <p14:tracePt t="30856" x="4040188" y="2371725"/>
          <p14:tracePt t="30864" x="4021138" y="2344738"/>
          <p14:tracePt t="30870" x="4008438" y="2325688"/>
          <p14:tracePt t="30877" x="3983038" y="2300288"/>
          <p14:tracePt t="30884" x="3951288" y="2281238"/>
          <p14:tracePt t="30899" x="3913188" y="2255838"/>
          <p14:tracePt t="30900" x="3879850" y="2236788"/>
          <p14:tracePt t="30909" x="3848100" y="2211388"/>
          <p14:tracePt t="30917" x="3803650" y="2192338"/>
          <p14:tracePt t="30924" x="3778250" y="2179638"/>
          <p14:tracePt t="30932" x="3759200" y="2166938"/>
          <p14:tracePt t="30940" x="3740150" y="2154238"/>
          <p14:tracePt t="30948" x="3721100" y="2141538"/>
          <p14:tracePt t="30957" x="3708400" y="2135188"/>
          <p14:tracePt t="30965" x="3695700" y="2122488"/>
          <p14:tracePt t="30972" x="3683000" y="2122488"/>
          <p14:tracePt t="30980" x="3670300" y="2109788"/>
          <p14:tracePt t="30988" x="3657600" y="2103438"/>
          <p14:tracePt t="30996" x="3638550" y="2097088"/>
          <p14:tracePt t="31004" x="3613150" y="2090738"/>
          <p14:tracePt t="31010" x="3587750" y="2084388"/>
          <p14:tracePt t="31017" x="3556000" y="2084388"/>
          <p14:tracePt t="31026" x="3511550" y="2078038"/>
          <p14:tracePt t="31034" x="3467100" y="2078038"/>
          <p14:tracePt t="31042" x="3414713" y="2078038"/>
          <p14:tracePt t="31050" x="3357563" y="2097088"/>
          <p14:tracePt t="31058" x="3300413" y="2109788"/>
          <p14:tracePt t="31066" x="3255963" y="2128838"/>
          <p14:tracePt t="31074" x="3211513" y="2141538"/>
          <p14:tracePt t="31082" x="3160713" y="2154238"/>
          <p14:tracePt t="31091" x="3135313" y="2166938"/>
          <p14:tracePt t="31099" x="3109913" y="2179638"/>
          <p14:tracePt t="31107" x="3090863" y="2211388"/>
          <p14:tracePt t="31115" x="3071813" y="2236788"/>
          <p14:tracePt t="31122" x="3046413" y="2262188"/>
          <p14:tracePt t="31130" x="3027363" y="2312988"/>
          <p14:tracePt t="31138" x="3008313" y="2351088"/>
          <p14:tracePt t="31146" x="2989263" y="2397125"/>
          <p14:tracePt t="31154" x="2962275" y="2441575"/>
          <p14:tracePt t="31160" x="2936875" y="2492375"/>
          <p14:tracePt t="31168" x="2930525" y="2524125"/>
          <p14:tracePt t="31176" x="2917825" y="2568575"/>
          <p14:tracePt t="31183" x="2917825" y="2600325"/>
          <p14:tracePt t="31193" x="2917825" y="2638425"/>
          <p14:tracePt t="31199" x="2917825" y="2657475"/>
          <p14:tracePt t="31209" x="2924175" y="2682875"/>
          <p14:tracePt t="31216" x="2936875" y="2708275"/>
          <p14:tracePt t="31224" x="2949575" y="2740025"/>
          <p14:tracePt t="31232" x="2962275" y="2771775"/>
          <p14:tracePt t="31240" x="2982913" y="2817813"/>
          <p14:tracePt t="31248" x="2995613" y="2855913"/>
          <p14:tracePt t="31258" x="3008313" y="2874963"/>
          <p14:tracePt t="31265" x="3027363" y="2906713"/>
          <p14:tracePt t="31272" x="3052763" y="2938463"/>
          <p14:tracePt t="31280" x="3084513" y="2951163"/>
          <p14:tracePt t="31288" x="3109913" y="2963863"/>
          <p14:tracePt t="31296" x="3148013" y="2982913"/>
          <p14:tracePt t="31304" x="3173413" y="2995613"/>
          <p14:tracePt t="31310" x="3186113" y="3008313"/>
          <p14:tracePt t="31318" x="3205163" y="3021013"/>
          <p14:tracePt t="31327" x="3217863" y="3033713"/>
          <p14:tracePt t="31333" x="3224213" y="3040063"/>
          <p14:tracePt t="31342" x="3230563" y="3040063"/>
          <p14:tracePt t="31349" x="3236913" y="3046413"/>
          <p14:tracePt t="31358" x="3249613" y="3052763"/>
          <p14:tracePt t="31377" x="3255963" y="3059113"/>
          <p14:tracePt t="31386" x="3268663" y="3059113"/>
          <p14:tracePt t="31394" x="3268663" y="3065463"/>
          <p14:tracePt t="31402" x="3281363" y="3065463"/>
          <p14:tracePt t="31412" x="3287713" y="3065463"/>
          <p14:tracePt t="31420" x="3300413" y="3071813"/>
          <p14:tracePt t="31427" x="3313113" y="3071813"/>
          <p14:tracePt t="31436" x="3319463" y="3071813"/>
          <p14:tracePt t="31444" x="3338513" y="3071813"/>
          <p14:tracePt t="31452" x="3363913" y="3071813"/>
          <p14:tracePt t="31463" x="3395663" y="3071813"/>
          <p14:tracePt t="31470" x="3414713" y="3065463"/>
          <p14:tracePt t="31478" x="3441700" y="3059113"/>
          <p14:tracePt t="31486" x="3454400" y="3052763"/>
          <p14:tracePt t="31494" x="3467100" y="3052763"/>
          <p14:tracePt t="31502" x="3479800" y="3046413"/>
          <p14:tracePt t="31956" x="3467100" y="3046413"/>
          <p14:tracePt t="31964" x="3408363" y="3046413"/>
          <p14:tracePt t="31973" x="3338513" y="3052763"/>
          <p14:tracePt t="31981" x="3236913" y="3071813"/>
          <p14:tracePt t="31988" x="3154363" y="3097213"/>
          <p14:tracePt t="31998" x="3078163" y="3116263"/>
          <p14:tracePt t="32004" x="3008313" y="3141663"/>
          <p14:tracePt t="32012" x="2962275" y="3167063"/>
          <p14:tracePt t="32020" x="2924175" y="3186113"/>
          <p14:tracePt t="32026" x="2905125" y="3198813"/>
          <p14:tracePt t="32034" x="2892425" y="3219450"/>
          <p14:tracePt t="32042" x="2886075" y="3238500"/>
          <p14:tracePt t="32050" x="2879725" y="3251200"/>
          <p14:tracePt t="32059" x="2873375" y="3282950"/>
          <p14:tracePt t="32066" x="2860675" y="3321050"/>
          <p14:tracePt t="32074" x="2860675" y="3365500"/>
          <p14:tracePt t="32082" x="2860675" y="3403600"/>
          <p14:tracePt t="32091" x="2860675" y="3448050"/>
          <p14:tracePt t="32098" x="2867025" y="3492500"/>
          <p14:tracePt t="32107" x="2867025" y="3536950"/>
          <p14:tracePt t="32115" x="2873375" y="3581400"/>
          <p14:tracePt t="32124" x="2873375" y="3613150"/>
          <p14:tracePt t="32131" x="2886075" y="3659188"/>
          <p14:tracePt t="32138" x="2905125" y="3709988"/>
          <p14:tracePt t="32146" x="2917825" y="3741738"/>
          <p14:tracePt t="32154" x="2930525" y="3786188"/>
          <p14:tracePt t="32160" x="2949575" y="3836988"/>
          <p14:tracePt t="32168" x="2968625" y="3881438"/>
          <p14:tracePt t="32176" x="2989263" y="3925888"/>
          <p14:tracePt t="32184" x="3021013" y="3963988"/>
          <p14:tracePt t="32192" x="3046413" y="3995738"/>
          <p14:tracePt t="32200" x="3065463" y="4014788"/>
          <p14:tracePt t="32208" x="3084513" y="4027488"/>
          <p14:tracePt t="32217" x="3097213" y="4033838"/>
          <p14:tracePt t="32224" x="3103563" y="4046538"/>
          <p14:tracePt t="32232" x="3116263" y="4052888"/>
          <p14:tracePt t="32241" x="3128963" y="4059238"/>
          <p14:tracePt t="32249" x="3135313" y="4065588"/>
          <p14:tracePt t="32257" x="3148013" y="4073525"/>
          <p14:tracePt t="32265" x="3160713" y="4073525"/>
          <p14:tracePt t="32273" x="3173413" y="4073525"/>
          <p14:tracePt t="32282" x="3186113" y="4086225"/>
          <p14:tracePt t="32289" x="3205163" y="4092575"/>
          <p14:tracePt t="32296" x="3230563" y="4105275"/>
          <p14:tracePt t="32302" x="3243263" y="4111625"/>
          <p14:tracePt t="32310" x="3255963" y="4117975"/>
          <p14:tracePt t="32318" x="3275013" y="4124325"/>
          <p14:tracePt t="32326" x="3287713" y="4124325"/>
          <p14:tracePt t="32334" x="3294063" y="4130675"/>
          <p14:tracePt t="34260" x="3332163" y="4111625"/>
          <p14:tracePt t="34268" x="3382963" y="4079875"/>
          <p14:tracePt t="34276" x="3448050" y="4027488"/>
          <p14:tracePt t="34284" x="3517900" y="3957638"/>
          <p14:tracePt t="34292" x="3587750" y="3894138"/>
          <p14:tracePt t="34300" x="3651250" y="3836988"/>
          <p14:tracePt t="34308" x="3689350" y="3779838"/>
          <p14:tracePt t="34316" x="3740150" y="3716338"/>
          <p14:tracePt t="34324" x="3771900" y="3671888"/>
          <p14:tracePt t="34331" x="3797300" y="3613150"/>
          <p14:tracePt t="34340" x="3822700" y="3556000"/>
          <p14:tracePt t="34347" x="3841750" y="3492500"/>
          <p14:tracePt t="34355" x="3854450" y="3422650"/>
          <p14:tracePt t="34362" x="3873500" y="3359150"/>
          <p14:tracePt t="34370" x="3887788" y="3289300"/>
          <p14:tracePt t="34378" x="3906838" y="3238500"/>
          <p14:tracePt t="34387" x="3919538" y="3167063"/>
          <p14:tracePt t="34394" x="3938588" y="3103563"/>
          <p14:tracePt t="34402" x="3957638" y="3046413"/>
          <p14:tracePt t="34410" x="3970338" y="3001963"/>
          <p14:tracePt t="34418" x="3983038" y="2963863"/>
          <p14:tracePt t="34426" x="3995738" y="2932113"/>
          <p14:tracePt t="34434" x="4014788" y="2881313"/>
          <p14:tracePt t="34442" x="4027488" y="2836863"/>
          <p14:tracePt t="34450" x="4046538" y="2805113"/>
          <p14:tracePt t="34458" x="4052888" y="2759075"/>
          <p14:tracePt t="34466" x="4052888" y="2714625"/>
          <p14:tracePt t="34474" x="4059238" y="2670175"/>
          <p14:tracePt t="34482" x="4059238" y="2638425"/>
          <p14:tracePt t="34488" x="4059238" y="2606675"/>
          <p14:tracePt t="34496" x="4059238" y="2568575"/>
          <p14:tracePt t="34506" x="4059238" y="2555875"/>
          <p14:tracePt t="34514" x="4059238" y="2530475"/>
          <p14:tracePt t="34520" x="4059238" y="2498725"/>
          <p14:tracePt t="34530" x="4052888" y="2473325"/>
          <p14:tracePt t="34537" x="4040188" y="2447925"/>
          <p14:tracePt t="34547" x="4021138" y="2403475"/>
          <p14:tracePt t="34552" x="4008438" y="2371725"/>
          <p14:tracePt t="34560" x="3995738" y="2344738"/>
          <p14:tracePt t="34568" x="3983038" y="2332038"/>
          <p14:tracePt t="34576" x="3976688" y="2319338"/>
          <p14:tracePt t="34585" x="3963988" y="2306638"/>
          <p14:tracePt t="34591" x="3944938" y="2293938"/>
          <p14:tracePt t="34600" x="3925888" y="2281238"/>
          <p14:tracePt t="34608" x="3906838" y="2268538"/>
          <p14:tracePt t="34616" x="3894138" y="2255838"/>
          <p14:tracePt t="34624" x="3867150" y="2243138"/>
          <p14:tracePt t="34632" x="3816350" y="2224088"/>
          <p14:tracePt t="34638" x="3790950" y="2211388"/>
          <p14:tracePt t="34646" x="3752850" y="2185988"/>
          <p14:tracePt t="34655" x="3708400" y="2173288"/>
          <p14:tracePt t="34663" x="3670300" y="2160588"/>
          <p14:tracePt t="34671" x="3625850" y="2141538"/>
          <p14:tracePt t="34678" x="3581400" y="2128838"/>
          <p14:tracePt t="34688" x="3536950" y="2109788"/>
          <p14:tracePt t="34695" x="3492500" y="2097088"/>
          <p14:tracePt t="34703" x="3454400" y="2084388"/>
          <p14:tracePt t="34710" x="3427413" y="2078038"/>
          <p14:tracePt t="34719" x="3402013" y="2065338"/>
          <p14:tracePt t="34726" x="3382963" y="2065338"/>
          <p14:tracePt t="34734" x="3376613" y="2058988"/>
          <p14:tracePt t="34742" x="3357563" y="2058988"/>
          <p14:tracePt t="34750" x="3338513" y="2058988"/>
          <p14:tracePt t="34759" x="3313113" y="2058988"/>
          <p14:tracePt t="34766" x="3281363" y="2065338"/>
          <p14:tracePt t="34772" x="3255963" y="2078038"/>
          <p14:tracePt t="34780" x="3236913" y="2090738"/>
          <p14:tracePt t="34788" x="3217863" y="2103438"/>
          <p14:tracePt t="34797" x="3211513" y="2109788"/>
          <p14:tracePt t="34804" x="3192463" y="2128838"/>
          <p14:tracePt t="34813" x="3179763" y="2154238"/>
          <p14:tracePt t="34821" x="3167063" y="2173288"/>
          <p14:tracePt t="34829" x="3154363" y="2198688"/>
          <p14:tracePt t="34837" x="3128963" y="2236788"/>
          <p14:tracePt t="34846" x="3116263" y="2274888"/>
          <p14:tracePt t="34853" x="3103563" y="2306638"/>
          <p14:tracePt t="34860" x="3084513" y="2359025"/>
          <p14:tracePt t="34868" x="3071813" y="2390775"/>
          <p14:tracePt t="34876" x="3059113" y="2409825"/>
          <p14:tracePt t="34896" x="3046413" y="2454275"/>
          <p14:tracePt t="34900" x="3046413" y="2466975"/>
          <p14:tracePt t="34908" x="3046413" y="2498725"/>
          <p14:tracePt t="34915" x="3046413" y="2543175"/>
          <p14:tracePt t="34922" x="3059113" y="2587625"/>
          <p14:tracePt t="34930" x="3071813" y="2632075"/>
          <p14:tracePt t="34938" x="3090863" y="2682875"/>
          <p14:tracePt t="34947" x="3103563" y="2727325"/>
          <p14:tracePt t="34955" x="3116263" y="2771775"/>
          <p14:tracePt t="34963" x="3135313" y="2811463"/>
          <p14:tracePt t="34971" x="3148013" y="2843213"/>
          <p14:tracePt t="34979" x="3167063" y="2874963"/>
          <p14:tracePt t="34987" x="3179763" y="2887663"/>
          <p14:tracePt t="34995" x="3192463" y="2894013"/>
          <p14:tracePt t="35003" x="3205163" y="2906713"/>
          <p14:tracePt t="35011" x="3211513" y="2919413"/>
          <p14:tracePt t="35018" x="3224213" y="2925763"/>
          <p14:tracePt t="35026" x="3236913" y="2925763"/>
          <p14:tracePt t="35035" x="3249613" y="2932113"/>
          <p14:tracePt t="35042" x="3262313" y="2932113"/>
          <p14:tracePt t="35050" x="3294063" y="2932113"/>
          <p14:tracePt t="35058" x="3319463" y="2932113"/>
          <p14:tracePt t="35066" x="3351213" y="2932113"/>
          <p14:tracePt t="35073" x="3382963" y="2932113"/>
          <p14:tracePt t="35080" x="3427413" y="2932113"/>
          <p14:tracePt t="35089" x="3473450" y="2932113"/>
          <p14:tracePt t="35096" x="3517900" y="2919413"/>
          <p14:tracePt t="35105" x="3562350" y="2913063"/>
          <p14:tracePt t="35112" x="3594100" y="2906713"/>
          <p14:tracePt t="35121" x="3613150" y="2900363"/>
          <p14:tracePt t="35129" x="3638550" y="2894013"/>
          <p14:tracePt t="35137" x="3651250" y="2887663"/>
          <p14:tracePt t="35145" x="3670300" y="2881313"/>
          <p14:tracePt t="35153" x="3695700" y="2874963"/>
          <p14:tracePt t="35161" x="3708400" y="2874963"/>
          <p14:tracePt t="35168" x="3714750" y="2868613"/>
          <p14:tracePt t="35176" x="3721100" y="2862263"/>
          <p14:tracePt t="35184" x="3727450" y="2862263"/>
          <p14:tracePt t="35196" x="3727450" y="2855913"/>
          <p14:tracePt t="35202" x="3733800" y="2855913"/>
          <p14:tracePt t="36524" x="3721100" y="2881313"/>
          <p14:tracePt t="36532" x="3708400" y="2913063"/>
          <p14:tracePt t="36540" x="3689350" y="2957513"/>
          <p14:tracePt t="36782" x="3689350" y="2963863"/>
          <p14:tracePt t="36882" x="3695700" y="2976563"/>
          <p14:tracePt t="36890" x="3708400" y="2989263"/>
          <p14:tracePt t="36897" x="3721100" y="2995613"/>
          <p14:tracePt t="36906" x="3727450" y="3008313"/>
          <p14:tracePt t="36913" x="3740150" y="3021013"/>
          <p14:tracePt t="36920" x="3752850" y="3027363"/>
          <p14:tracePt t="36929" x="3765550" y="3027363"/>
          <p14:tracePt t="36937" x="3778250" y="3027363"/>
          <p14:tracePt t="36944" x="3790950" y="3027363"/>
          <p14:tracePt t="36953" x="3790950" y="3021013"/>
          <p14:tracePt t="36960" x="3790950" y="3014663"/>
          <p14:tracePt t="36966" x="3784600" y="3008313"/>
          <p14:tracePt t="36974" x="3778250" y="3001963"/>
          <p14:tracePt t="36982" x="3771900" y="3001963"/>
          <p14:tracePt t="36990" x="3759200" y="3001963"/>
          <p14:tracePt t="36998" x="3752850" y="3001963"/>
          <p14:tracePt t="37006" x="3733800" y="3001963"/>
          <p14:tracePt t="37014" x="3721100" y="3001963"/>
          <p14:tracePt t="37022" x="3714750" y="3001963"/>
          <p14:tracePt t="37030" x="3708400" y="2995613"/>
          <p14:tracePt t="37038" x="3702050" y="2995613"/>
          <p14:tracePt t="37046" x="3702050" y="2982913"/>
          <p14:tracePt t="37054" x="3702050" y="2970213"/>
          <p14:tracePt t="37062" x="3695700" y="2963863"/>
          <p14:tracePt t="37070" x="3689350" y="2951163"/>
          <p14:tracePt t="37078" x="3676650" y="2938463"/>
          <p14:tracePt t="37087" x="3670300" y="2925763"/>
          <p14:tracePt t="37093" x="3657600" y="2919413"/>
          <p14:tracePt t="37101" x="3651250" y="2906713"/>
          <p14:tracePt t="37109" x="3651250" y="2900363"/>
          <p14:tracePt t="37116" x="3638550" y="2894013"/>
          <p14:tracePt t="37124" x="3625850" y="2881313"/>
          <p14:tracePt t="37132" x="3613150" y="2868613"/>
          <p14:tracePt t="37140" x="3606800" y="2855913"/>
          <p14:tracePt t="37148" x="3594100" y="2849563"/>
          <p14:tracePt t="37156" x="3581400" y="2843213"/>
          <p14:tracePt t="37164" x="3581400" y="2836863"/>
          <p14:tracePt t="37172" x="3581400" y="2830513"/>
          <p14:tracePt t="37180" x="3581400" y="2824163"/>
          <p14:tracePt t="37188" x="3575050" y="2811463"/>
          <p14:tracePt t="37196" x="3575050" y="2798763"/>
          <p14:tracePt t="37204" x="3575050" y="2792413"/>
          <p14:tracePt t="37212" x="3587750" y="2778125"/>
          <p14:tracePt t="37220" x="3594100" y="2765425"/>
          <p14:tracePt t="37228" x="3600450" y="2759075"/>
          <p14:tracePt t="37237" x="3600450" y="2746375"/>
          <p14:tracePt t="37244" x="3600450" y="2733675"/>
          <p14:tracePt t="37253" x="3600450" y="2727325"/>
          <p14:tracePt t="37258" x="3600450" y="2714625"/>
          <p14:tracePt t="37267" x="3600450" y="2695575"/>
          <p14:tracePt t="37274" x="3600450" y="2689225"/>
          <p14:tracePt t="37282" x="3600450" y="2676525"/>
          <p14:tracePt t="37290" x="3600450" y="2663825"/>
          <p14:tracePt t="37298" x="3600450" y="2651125"/>
          <p14:tracePt t="37306" x="3600450" y="2632075"/>
          <p14:tracePt t="37314" x="3606800" y="2613025"/>
          <p14:tracePt t="37322" x="3606800" y="2600325"/>
          <p14:tracePt t="37330" x="3613150" y="2581275"/>
          <p14:tracePt t="37338" x="3619500" y="2568575"/>
          <p14:tracePt t="37346" x="3632200" y="2555875"/>
          <p14:tracePt t="37354" x="3638550" y="2549525"/>
          <p14:tracePt t="37362" x="3644900" y="2536825"/>
          <p14:tracePt t="37370" x="3657600" y="2524125"/>
          <p14:tracePt t="37378" x="3676650" y="2498725"/>
          <p14:tracePt t="37386" x="3695700" y="2460625"/>
          <p14:tracePt t="37392" x="3721100" y="2422525"/>
          <p14:tracePt t="37401" x="3746500" y="2397125"/>
          <p14:tracePt t="37410" x="3778250" y="2365375"/>
          <p14:tracePt t="37417" x="3797300" y="2344738"/>
          <p14:tracePt t="37424" x="3803650" y="2332038"/>
          <p14:tracePt t="37432" x="3816350" y="2319338"/>
          <p14:tracePt t="37440" x="3822700" y="2306638"/>
          <p14:tracePt t="37448" x="3835400" y="2293938"/>
          <p14:tracePt t="37456" x="3848100" y="2281238"/>
          <p14:tracePt t="37464" x="3854450" y="2274888"/>
          <p14:tracePt t="37472" x="3867150" y="2262188"/>
          <p14:tracePt t="37480" x="3879850" y="2249488"/>
          <p14:tracePt t="37488" x="3894138" y="2236788"/>
          <p14:tracePt t="37496" x="3906838" y="2230438"/>
          <p14:tracePt t="37504" x="3913188" y="2217738"/>
          <p14:tracePt t="37512" x="3919538" y="2205038"/>
          <p14:tracePt t="37520" x="3925888" y="2192338"/>
          <p14:tracePt t="37528" x="3932238" y="2185988"/>
          <p14:tracePt t="37537" x="3932238" y="2173288"/>
          <p14:tracePt t="37542" x="3938588" y="2160588"/>
          <p14:tracePt t="37550" x="3944938" y="2154238"/>
          <p14:tracePt t="37559" x="3944938" y="2147888"/>
          <p14:tracePt t="37567" x="3944938" y="2141538"/>
          <p14:tracePt t="37574" x="3944938" y="2135188"/>
          <p14:tracePt t="37582" x="3944938" y="2128838"/>
          <p14:tracePt t="37590" x="3944938" y="2116138"/>
          <p14:tracePt t="37598" x="3938588" y="2109788"/>
          <p14:tracePt t="37606" x="3932238" y="2103438"/>
          <p14:tracePt t="37614" x="3925888" y="2090738"/>
          <p14:tracePt t="37622" x="3919538" y="2084388"/>
          <p14:tracePt t="37630" x="3906838" y="2078038"/>
          <p14:tracePt t="37638" x="3894138" y="2071688"/>
          <p14:tracePt t="37646" x="3887788" y="2058988"/>
          <p14:tracePt t="37654" x="3879850" y="2058988"/>
          <p14:tracePt t="37662" x="3873500" y="2052638"/>
          <p14:tracePt t="37670" x="3867150" y="2052638"/>
          <p14:tracePt t="37704" x="3867150" y="2046288"/>
          <p14:tracePt t="37728" x="3860800" y="2039938"/>
          <p14:tracePt t="37737" x="3848100" y="2039938"/>
          <p14:tracePt t="37744" x="3841750" y="2033588"/>
          <p14:tracePt t="37753" x="3829050" y="2033588"/>
          <p14:tracePt t="37760" x="3822700" y="2033588"/>
          <p14:tracePt t="37769" x="3816350" y="2033588"/>
          <p14:tracePt t="37776" x="3810000" y="2033588"/>
          <p14:tracePt t="37804" x="3803650" y="2033588"/>
          <p14:tracePt t="37838" x="3790950" y="2027238"/>
          <p14:tracePt t="37846" x="3778250" y="2020888"/>
          <p14:tracePt t="37854" x="3771900" y="2014538"/>
          <p14:tracePt t="37862" x="3752850" y="2008188"/>
          <p14:tracePt t="37870" x="3721100" y="1995488"/>
          <p14:tracePt t="37891" x="3683000" y="1982788"/>
          <p14:tracePt t="37894" x="3676650" y="1982788"/>
          <p14:tracePt t="37903" x="3663950" y="1976438"/>
          <p14:tracePt t="37910" x="3651250" y="1976438"/>
          <p14:tracePt t="37919" x="3644900" y="1976438"/>
          <p14:tracePt t="37926" x="3632200" y="1976438"/>
          <p14:tracePt t="37935" x="3619500" y="1976438"/>
          <p14:tracePt t="37942" x="3613150" y="1970088"/>
          <p14:tracePt t="37950" x="3594100" y="1970088"/>
          <p14:tracePt t="37958" x="3575050" y="1970088"/>
          <p14:tracePt t="37964" x="3562350" y="1963738"/>
          <p14:tracePt t="37972" x="3549650" y="1963738"/>
          <p14:tracePt t="37980" x="3530600" y="1963738"/>
          <p14:tracePt t="37988" x="3524250" y="1963738"/>
          <p14:tracePt t="37996" x="3511550" y="1963738"/>
          <p14:tracePt t="38004" x="3498850" y="1957388"/>
          <p14:tracePt t="38012" x="3492500" y="1957388"/>
          <p14:tracePt t="38020" x="3473450" y="1957388"/>
          <p14:tracePt t="38028" x="3454400" y="1957388"/>
          <p14:tracePt t="38036" x="3441700" y="1951038"/>
          <p14:tracePt t="38044" x="3427413" y="1951038"/>
          <p14:tracePt t="38053" x="3408363" y="1951038"/>
          <p14:tracePt t="38061" x="3402013" y="1951038"/>
          <p14:tracePt t="38069" x="3389313" y="1951038"/>
          <p14:tracePt t="38076" x="3382963" y="1951038"/>
          <p14:tracePt t="38214" x="3389313" y="1951038"/>
          <p14:tracePt t="38223" x="3421063" y="1963738"/>
          <p14:tracePt t="38230" x="3467100" y="1976438"/>
          <p14:tracePt t="38239" x="3511550" y="1989138"/>
          <p14:tracePt t="38246" x="3575050" y="2014538"/>
          <p14:tracePt t="38255" x="3644900" y="2052638"/>
          <p14:tracePt t="38262" x="3708400" y="2065338"/>
          <p14:tracePt t="38269" x="3765550" y="2090738"/>
          <p14:tracePt t="38276" x="3816350" y="2109788"/>
          <p14:tracePt t="38285" x="3860800" y="2128838"/>
          <p14:tracePt t="38292" x="3873500" y="2141538"/>
          <p14:tracePt t="38300" x="3894138" y="2154238"/>
          <p14:tracePt t="38308" x="3894138" y="2166938"/>
          <p14:tracePt t="38317" x="3900488" y="2173288"/>
          <p14:tracePt t="38330" x="3900488" y="2185988"/>
          <p14:tracePt t="38335" x="3900488" y="2192338"/>
          <p14:tracePt t="38340" x="3900488" y="2205038"/>
          <p14:tracePt t="38348" x="3900488" y="2217738"/>
          <p14:tracePt t="38356" x="3894138" y="2224088"/>
          <p14:tracePt t="38364" x="3887788" y="2236788"/>
          <p14:tracePt t="38372" x="3873500" y="2249488"/>
          <p14:tracePt t="38380" x="3860800" y="2262188"/>
          <p14:tracePt t="38388" x="3848100" y="2274888"/>
          <p14:tracePt t="38396" x="3835400" y="2281238"/>
          <p14:tracePt t="38404" x="3810000" y="2293938"/>
          <p14:tracePt t="38410" x="3771900" y="2312988"/>
          <p14:tracePt t="38420" x="3733800" y="2319338"/>
          <p14:tracePt t="38425" x="3702050" y="2325688"/>
          <p14:tracePt t="38435" x="3657600" y="2338388"/>
          <p14:tracePt t="38442" x="3619500" y="2344738"/>
          <p14:tracePt t="38450" x="3587750" y="2351088"/>
          <p14:tracePt t="38458" x="3562350" y="2359025"/>
          <p14:tracePt t="38466" x="3543300" y="2359025"/>
          <p14:tracePt t="38476" x="3530600" y="2359025"/>
          <p14:tracePt t="38482" x="3517900" y="2359025"/>
          <p14:tracePt t="38490" x="3511550" y="2359025"/>
          <p14:tracePt t="38499" x="3505200" y="2359025"/>
          <p14:tracePt t="38834" x="3517900" y="2371725"/>
          <p14:tracePt t="38842" x="3530600" y="2378075"/>
          <p14:tracePt t="38848" x="3543300" y="2390775"/>
          <p14:tracePt t="38858" x="3549650" y="2397125"/>
          <p14:tracePt t="38864" x="3568700" y="2409825"/>
          <p14:tracePt t="38872" x="3594100" y="2422525"/>
          <p14:tracePt t="38880" x="3619500" y="2435225"/>
          <p14:tracePt t="38891" x="3657600" y="2460625"/>
          <p14:tracePt t="38896" x="3689350" y="2486025"/>
          <p14:tracePt t="38904" x="3714750" y="2517775"/>
          <p14:tracePt t="38912" x="3746500" y="2543175"/>
          <p14:tracePt t="38920" x="3765550" y="2593975"/>
          <p14:tracePt t="38928" x="3790950" y="2638425"/>
          <p14:tracePt t="38937" x="3803650" y="2676525"/>
          <p14:tracePt t="38944" x="3810000" y="2701925"/>
          <p14:tracePt t="38952" x="3816350" y="2727325"/>
          <p14:tracePt t="38959" x="3816350" y="2740025"/>
          <p14:tracePt t="38968" x="3803650" y="2752725"/>
          <p14:tracePt t="38976" x="3797300" y="2771775"/>
          <p14:tracePt t="38982" x="3784600" y="2784475"/>
          <p14:tracePt t="38992" x="3771900" y="2792413"/>
          <p14:tracePt t="38999" x="3759200" y="2805113"/>
          <p14:tracePt t="39008" x="3752850" y="2811463"/>
          <p14:tracePt t="39015" x="3740150" y="2817813"/>
          <p14:tracePt t="39022" x="3727450" y="2824163"/>
          <p14:tracePt t="39030" x="3721100" y="2824163"/>
          <p14:tracePt t="39038" x="3708400" y="2824163"/>
          <p14:tracePt t="39046" x="3689350" y="2830513"/>
          <p14:tracePt t="39054" x="3676650" y="2830513"/>
          <p14:tracePt t="39062" x="3651250" y="2830513"/>
          <p14:tracePt t="39070" x="3619500" y="2830513"/>
          <p14:tracePt t="39078" x="3587750" y="2830513"/>
          <p14:tracePt t="39086" x="3556000" y="2830513"/>
          <p14:tracePt t="39093" x="3536950" y="2830513"/>
          <p14:tracePt t="39102" x="3524250" y="2830513"/>
          <p14:tracePt t="39110" x="3517900" y="2830513"/>
          <p14:tracePt t="39119" x="3505200" y="2830513"/>
          <p14:tracePt t="39124" x="3505200" y="2824163"/>
          <p14:tracePt t="40921" x="3505200" y="2830513"/>
          <p14:tracePt t="40930" x="3511550" y="2836863"/>
          <p14:tracePt t="40936" x="3517900" y="2849563"/>
          <p14:tracePt t="40944" x="3530600" y="2862263"/>
          <p14:tracePt t="40952" x="3536950" y="2874963"/>
          <p14:tracePt t="40959" x="3543300" y="2874963"/>
          <p14:tracePt t="40968" x="3543300" y="2887663"/>
          <p14:tracePt t="40976" x="3556000" y="2894013"/>
          <p14:tracePt t="40984" x="3568700" y="2900363"/>
          <p14:tracePt t="40991" x="3581400" y="2906713"/>
          <p14:tracePt t="41000" x="3587750" y="2906713"/>
          <p14:tracePt t="41007" x="3600450" y="2913063"/>
          <p14:tracePt t="41016" x="3619500" y="2913063"/>
          <p14:tracePt t="41023" x="3657600" y="2913063"/>
          <p14:tracePt t="41030" x="3721100" y="2913063"/>
          <p14:tracePt t="41038" x="3797300" y="2906713"/>
          <p14:tracePt t="41046" x="3894138" y="2894013"/>
          <p14:tracePt t="41054" x="3983038" y="2881313"/>
          <p14:tracePt t="41062" x="4059238" y="2862263"/>
          <p14:tracePt t="41069" x="4122738" y="2843213"/>
          <p14:tracePt t="41078" x="4179888" y="2817813"/>
          <p14:tracePt t="41086" x="4224338" y="2798763"/>
          <p14:tracePt t="41094" x="4262438" y="2765425"/>
          <p14:tracePt t="41102" x="4287838" y="2720975"/>
          <p14:tracePt t="41110" x="4300538" y="2670175"/>
          <p14:tracePt t="41118" x="4319588" y="2625725"/>
          <p14:tracePt t="41126" x="4319588" y="2562225"/>
          <p14:tracePt t="41134" x="4319588" y="2498725"/>
          <p14:tracePt t="41142" x="4313238" y="2447925"/>
          <p14:tracePt t="41150" x="4300538" y="2390775"/>
          <p14:tracePt t="41158" x="4275138" y="2319338"/>
          <p14:tracePt t="41165" x="4256088" y="2255838"/>
          <p14:tracePt t="41172" x="4230688" y="2185988"/>
          <p14:tracePt t="41181" x="4198938" y="2122488"/>
          <p14:tracePt t="41192" x="4173538" y="2071688"/>
          <p14:tracePt t="41196" x="4154488" y="2046288"/>
          <p14:tracePt t="41206" x="4135438" y="2033588"/>
          <p14:tracePt t="41212" x="4129088" y="2020888"/>
          <p14:tracePt t="41220" x="4116388" y="2014538"/>
          <p14:tracePt t="41228" x="4097338" y="2001838"/>
          <p14:tracePt t="41236" x="4078288" y="1989138"/>
          <p14:tracePt t="41244" x="4065588" y="1976438"/>
          <p14:tracePt t="41252" x="4052888" y="1970088"/>
          <p14:tracePt t="41260" x="4040188" y="1957388"/>
          <p14:tracePt t="41268" x="4027488" y="1951038"/>
          <p14:tracePt t="41276" x="4014788" y="1944688"/>
          <p14:tracePt t="41284" x="4008438" y="1944688"/>
          <p14:tracePt t="41292" x="4002088" y="1944688"/>
          <p14:tracePt t="41300" x="3995738" y="1944688"/>
          <p14:tracePt t="41520" x="3995738" y="1951038"/>
          <p14:tracePt t="41528" x="4021138" y="1989138"/>
          <p14:tracePt t="41536" x="4046538" y="2027238"/>
          <p14:tracePt t="41544" x="4059238" y="2039938"/>
          <p14:tracePt t="41552" x="4071938" y="2065338"/>
          <p14:tracePt t="41560" x="4084638" y="2084388"/>
          <p14:tracePt t="41568" x="4097338" y="2128838"/>
          <p14:tracePt t="41576" x="4116388" y="2160588"/>
          <p14:tracePt t="41584" x="4122738" y="2205038"/>
          <p14:tracePt t="41592" x="4129088" y="2262188"/>
          <p14:tracePt t="41600" x="4141788" y="2319338"/>
          <p14:tracePt t="41606" x="4160838" y="2378075"/>
          <p14:tracePt t="41615" x="4173538" y="2422525"/>
          <p14:tracePt t="41622" x="4192588" y="2466975"/>
          <p14:tracePt t="41631" x="4205288" y="2511425"/>
          <p14:tracePt t="41638" x="4205288" y="2555875"/>
          <p14:tracePt t="41647" x="4205288" y="2600325"/>
          <p14:tracePt t="41657" x="4205288" y="2632075"/>
          <p14:tracePt t="41663" x="4198938" y="2676525"/>
          <p14:tracePt t="41670" x="4186238" y="2714625"/>
          <p14:tracePt t="41678" x="4167188" y="2740025"/>
          <p14:tracePt t="41686" x="4160838" y="2759075"/>
          <p14:tracePt t="41694" x="4141788" y="2778125"/>
          <p14:tracePt t="41702" x="4129088" y="2784475"/>
          <p14:tracePt t="41710" x="4110038" y="2798763"/>
          <p14:tracePt t="41718" x="4084638" y="2811463"/>
          <p14:tracePt t="41726" x="4052888" y="2830513"/>
          <p14:tracePt t="41734" x="4002088" y="2843213"/>
          <p14:tracePt t="41742" x="3957638" y="2849563"/>
          <p14:tracePt t="41748" x="3919538" y="2849563"/>
          <p14:tracePt t="41756" x="3873500" y="2849563"/>
          <p14:tracePt t="41765" x="3829050" y="2849563"/>
          <p14:tracePt t="41773" x="3797300" y="2849563"/>
          <p14:tracePt t="41781" x="3784600" y="2849563"/>
          <p14:tracePt t="41789" x="3778250" y="2849563"/>
          <p14:tracePt t="42054" x="3790950" y="2843213"/>
          <p14:tracePt t="42062" x="3816350" y="2830513"/>
          <p14:tracePt t="42070" x="3841750" y="2817813"/>
          <p14:tracePt t="42078" x="3860800" y="2811463"/>
          <p14:tracePt t="42086" x="3873500" y="2798763"/>
          <p14:tracePt t="42094" x="3900488" y="2784475"/>
          <p14:tracePt t="42102" x="3925888" y="2752725"/>
          <p14:tracePt t="42111" x="3951288" y="2727325"/>
          <p14:tracePt t="42118" x="3970338" y="2708275"/>
          <p14:tracePt t="42126" x="3989388" y="2682875"/>
          <p14:tracePt t="42134" x="4008438" y="2632075"/>
          <p14:tracePt t="42142" x="4021138" y="2587625"/>
          <p14:tracePt t="42150" x="4040188" y="2543175"/>
          <p14:tracePt t="42157" x="4052888" y="2498725"/>
          <p14:tracePt t="42166" x="4059238" y="2454275"/>
          <p14:tracePt t="42173" x="4078288" y="2409825"/>
          <p14:tracePt t="42183" x="4084638" y="2351088"/>
          <p14:tracePt t="42192" x="4090988" y="2287588"/>
          <p14:tracePt t="42199" x="4090988" y="2224088"/>
          <p14:tracePt t="42207" x="4097338" y="2166938"/>
          <p14:tracePt t="42216" x="4097338" y="2135188"/>
          <p14:tracePt t="42223" x="4097338" y="2116138"/>
          <p14:tracePt t="42239" x="4097338" y="2109788"/>
          <p14:tracePt t="42500" x="4090988" y="2109788"/>
          <p14:tracePt t="42508" x="4084638" y="2109788"/>
          <p14:tracePt t="42533" x="4071938" y="2109788"/>
          <p14:tracePt t="42540" x="4040188" y="2116138"/>
          <p14:tracePt t="42548" x="3976688" y="2116138"/>
          <p14:tracePt t="42556" x="3854450" y="2109788"/>
          <p14:tracePt t="42563" x="3651250" y="2084388"/>
          <p14:tracePt t="42571" x="3454400" y="2084388"/>
          <p14:tracePt t="42578" x="3281363" y="2084388"/>
          <p14:tracePt t="42586" x="3109913" y="2084388"/>
          <p14:tracePt t="42594" x="2955925" y="2084388"/>
          <p14:tracePt t="42602" x="2797175" y="2071688"/>
          <p14:tracePt t="42610" x="2676525" y="2052638"/>
          <p14:tracePt t="42618" x="2568575" y="2033588"/>
          <p14:tracePt t="42626" x="2459038" y="2020888"/>
          <p14:tracePt t="42634" x="2351088" y="1989138"/>
          <p14:tracePt t="42642" x="2268538" y="1976438"/>
          <p14:tracePt t="42650" x="2179638" y="1957388"/>
          <p14:tracePt t="42658" x="2097088" y="1938338"/>
          <p14:tracePt t="42666" x="2006600" y="1917700"/>
          <p14:tracePt t="42674" x="1917700" y="1905000"/>
          <p14:tracePt t="42682" x="1822450" y="1892300"/>
          <p14:tracePt t="42690" x="1720850" y="1885950"/>
          <p14:tracePt t="42697" x="1625600" y="1885950"/>
          <p14:tracePt t="42705" x="1547813" y="1898650"/>
          <p14:tracePt t="42714" x="1490663" y="1898650"/>
          <p14:tracePt t="42722" x="1439863" y="1905000"/>
          <p14:tracePt t="42728" x="1395413" y="1911350"/>
          <p14:tracePt t="42737" x="1363663" y="1911350"/>
          <p14:tracePt t="42744" x="1325563" y="1917700"/>
          <p14:tracePt t="42752" x="1300163" y="1924050"/>
          <p14:tracePt t="42760" x="1293813" y="1924050"/>
          <p14:tracePt t="42768" x="1281113" y="1931988"/>
          <p14:tracePt t="42776" x="1268413" y="1938338"/>
          <p14:tracePt t="42784" x="1262063" y="1944688"/>
          <p14:tracePt t="42792" x="1249363" y="1951038"/>
          <p14:tracePt t="42799" x="1243013" y="1957388"/>
          <p14:tracePt t="42808" x="1230313" y="1970088"/>
          <p14:tracePt t="42816" x="1223963" y="1982788"/>
          <p14:tracePt t="42823" x="1211263" y="1995488"/>
          <p14:tracePt t="42832" x="1198563" y="2001838"/>
          <p14:tracePt t="42840" x="1185863" y="2014538"/>
          <p14:tracePt t="42847" x="1173163" y="2027238"/>
          <p14:tracePt t="42854" x="1160463" y="2039938"/>
          <p14:tracePt t="42862" x="1139825" y="2046288"/>
          <p14:tracePt t="42871" x="1114425" y="2058988"/>
          <p14:tracePt t="42878" x="1089025" y="2065338"/>
          <p14:tracePt t="42888" x="1044575" y="2078038"/>
          <p14:tracePt t="42894" x="1006475" y="2103438"/>
          <p14:tracePt t="42902" x="993775" y="2128838"/>
          <p14:tracePt t="42910" x="968375" y="2173288"/>
          <p14:tracePt t="42918" x="955675" y="2230438"/>
          <p14:tracePt t="42926" x="936625" y="2293938"/>
          <p14:tracePt t="42934" x="930275" y="2359025"/>
          <p14:tracePt t="42942" x="923925" y="2428875"/>
          <p14:tracePt t="42950" x="911225" y="2492375"/>
          <p14:tracePt t="42958" x="911225" y="2555875"/>
          <p14:tracePt t="42966" x="923925" y="2600325"/>
          <p14:tracePt t="42973" x="936625" y="2657475"/>
          <p14:tracePt t="42982" x="962025" y="2701925"/>
          <p14:tracePt t="42988" x="981075" y="2740025"/>
          <p14:tracePt t="42997" x="1000125" y="2778125"/>
          <p14:tracePt t="43004" x="1012825" y="2798763"/>
          <p14:tracePt t="43013" x="1019175" y="2805113"/>
          <p14:tracePt t="43021" x="1031875" y="2817813"/>
          <p14:tracePt t="43029" x="1044575" y="2830513"/>
          <p14:tracePt t="43037" x="1057275" y="2843213"/>
          <p14:tracePt t="43044" x="1063625" y="2849563"/>
          <p14:tracePt t="43055" x="1076325" y="2862263"/>
          <p14:tracePt t="43060" x="1082675" y="2874963"/>
          <p14:tracePt t="43068" x="1089025" y="2881313"/>
          <p14:tracePt t="43076" x="1095375" y="2881313"/>
          <p14:tracePt t="43708" x="1108075" y="2824163"/>
          <p14:tracePt t="43716" x="1127125" y="2759075"/>
          <p14:tracePt t="43724" x="1139825" y="2695575"/>
          <p14:tracePt t="43732" x="1154113" y="2632075"/>
          <p14:tracePt t="43740" x="1160463" y="2555875"/>
          <p14:tracePt t="43748" x="1179513" y="2486025"/>
          <p14:tracePt t="43756" x="1192213" y="2441575"/>
          <p14:tracePt t="43764" x="1198563" y="2422525"/>
          <p14:tracePt t="43772" x="1198563" y="2416175"/>
          <p14:tracePt t="43836" x="1198563" y="2403475"/>
          <p14:tracePt t="43844" x="1198563" y="2378075"/>
          <p14:tracePt t="43852" x="1211263" y="2344738"/>
          <p14:tracePt t="43860" x="1223963" y="2312988"/>
          <p14:tracePt t="43868" x="1223963" y="2268538"/>
          <p14:tracePt t="43876" x="1223963" y="2224088"/>
          <p14:tracePt t="43884" x="1217613" y="2179638"/>
          <p14:tracePt t="43892" x="1192213" y="2128838"/>
          <p14:tracePt t="43900" x="1154113" y="2084388"/>
          <p14:tracePt t="43908" x="1101725" y="2039938"/>
          <p14:tracePt t="43916" x="1044575" y="2001838"/>
          <p14:tracePt t="43924" x="974725" y="1970088"/>
          <p14:tracePt t="43932" x="898525" y="1938338"/>
          <p14:tracePt t="43938" x="815975" y="1911350"/>
          <p14:tracePt t="43946" x="714375" y="1885950"/>
          <p14:tracePt t="43955" x="630238" y="1873250"/>
          <p14:tracePt t="43971" x="477838" y="1835150"/>
          <p14:tracePt t="43979" x="388938" y="1828800"/>
          <p14:tracePt t="43988" x="325438" y="1828800"/>
          <p14:tracePt t="43994" x="261938" y="1835150"/>
          <p14:tracePt t="44005" x="215900" y="1854200"/>
          <p14:tracePt t="44010" x="177800" y="1873250"/>
          <p14:tracePt t="44018" x="165100" y="1911350"/>
          <p14:tracePt t="44026" x="146050" y="1957388"/>
          <p14:tracePt t="44034" x="146050" y="2001838"/>
          <p14:tracePt t="44042" x="146050" y="2065338"/>
          <p14:tracePt t="44050" x="146050" y="2128838"/>
          <p14:tracePt t="44058" x="171450" y="2224088"/>
          <p14:tracePt t="44066" x="209550" y="2312988"/>
          <p14:tracePt t="44074" x="268288" y="2403475"/>
          <p14:tracePt t="44082" x="319088" y="2486025"/>
          <p14:tracePt t="44090" x="401638" y="2562225"/>
          <p14:tracePt t="44096" x="490538" y="2625725"/>
          <p14:tracePt t="44104" x="579438" y="2676525"/>
          <p14:tracePt t="44113" x="674688" y="2714625"/>
          <p14:tracePt t="44121" x="771525" y="2733675"/>
          <p14:tracePt t="44129" x="866775" y="2740025"/>
          <p14:tracePt t="44136" x="974725" y="2740025"/>
          <p14:tracePt t="44145" x="1069975" y="2740025"/>
          <p14:tracePt t="44153" x="1133475" y="2740025"/>
          <p14:tracePt t="44163" x="1198563" y="2720975"/>
          <p14:tracePt t="44171" x="1223963" y="2708275"/>
          <p14:tracePt t="44178" x="1243013" y="2695575"/>
          <p14:tracePt t="44186" x="1255713" y="2689225"/>
          <p14:tracePt t="44195" x="1255713" y="2682875"/>
          <p14:tracePt t="44206" x="1255713" y="2676525"/>
          <p14:tracePt t="44214" x="1255713" y="2663825"/>
          <p14:tracePt t="44222" x="1255713" y="2644775"/>
          <p14:tracePt t="44231" x="1255713" y="2632075"/>
          <p14:tracePt t="44237" x="1255713" y="2625725"/>
          <p14:tracePt t="44246" x="1255713" y="2613025"/>
          <p14:tracePt t="44254" x="1255713" y="2606675"/>
          <p14:tracePt t="44262" x="1255713" y="2600325"/>
          <p14:tracePt t="44542" x="1255713" y="2619375"/>
          <p14:tracePt t="44550" x="1255713" y="2740025"/>
          <p14:tracePt t="44558" x="1306513" y="2913063"/>
          <p14:tracePt t="44566" x="1376363" y="3109913"/>
          <p14:tracePt t="44574" x="1452563" y="3295650"/>
          <p14:tracePt t="44582" x="1490663" y="3422650"/>
          <p14:tracePt t="44590" x="1516063" y="3524250"/>
          <p14:tracePt t="44598" x="1560513" y="3587750"/>
          <p14:tracePt t="44604" x="1592263" y="3652838"/>
          <p14:tracePt t="44612" x="1619250" y="3684588"/>
          <p14:tracePt t="44621" x="1631950" y="3697288"/>
          <p14:tracePt t="44630" x="1631950" y="3703638"/>
          <p14:tracePt t="44638" x="1631950" y="3709988"/>
          <p14:tracePt t="44712" x="1638300" y="3709988"/>
          <p14:tracePt t="44720" x="1638300" y="3703638"/>
          <p14:tracePt t="44729" x="1638300" y="3690938"/>
          <p14:tracePt t="44736" x="1638300" y="3684588"/>
          <p14:tracePt t="44745" x="1631950" y="3671888"/>
          <p14:tracePt t="44752" x="1625600" y="3665538"/>
          <p14:tracePt t="44761" x="1612900" y="3652838"/>
          <p14:tracePt t="44769" x="1598613" y="3652838"/>
          <p14:tracePt t="44778" x="1579563" y="3652838"/>
          <p14:tracePt t="44782" x="1566863" y="3652838"/>
          <p14:tracePt t="44790" x="1554163" y="3652838"/>
          <p14:tracePt t="44798" x="1528763" y="3659188"/>
          <p14:tracePt t="44806" x="1497013" y="3690938"/>
          <p14:tracePt t="44814" x="1465263" y="3735388"/>
          <p14:tracePt t="44821" x="1446213" y="3792538"/>
          <p14:tracePt t="44830" x="1427163" y="3862388"/>
          <p14:tracePt t="44837" x="1420813" y="3925888"/>
          <p14:tracePt t="44846" x="1420813" y="3989388"/>
          <p14:tracePt t="44853" x="1427163" y="4052888"/>
          <p14:tracePt t="44862" x="1446213" y="4124325"/>
          <p14:tracePt t="44870" x="1458913" y="4187825"/>
          <p14:tracePt t="44888" x="1541463" y="4321175"/>
          <p14:tracePt t="44894" x="1579563" y="4371975"/>
          <p14:tracePt t="44902" x="1619250" y="4422775"/>
          <p14:tracePt t="44910" x="1644650" y="4448175"/>
          <p14:tracePt t="44916" x="1657350" y="4467225"/>
          <p14:tracePt t="44924" x="1670050" y="4479925"/>
          <p14:tracePt t="44932" x="1676400" y="4479925"/>
          <p14:tracePt t="44940" x="1682750" y="4486275"/>
          <p14:tracePt t="44953" x="1682750" y="4492625"/>
          <p14:tracePt t="46294" x="1682750" y="4498975"/>
          <p14:tracePt t="46306" x="1682750" y="4506913"/>
          <p14:tracePt t="46314" x="1682750" y="4532313"/>
          <p14:tracePt t="46322" x="1682750" y="4595813"/>
          <p14:tracePt t="46330" x="1682750" y="4646613"/>
          <p14:tracePt t="46338" x="1682750" y="4710113"/>
          <p14:tracePt t="46346" x="1695450" y="4760913"/>
          <p14:tracePt t="46354" x="1714500" y="4811713"/>
          <p14:tracePt t="46362" x="1727200" y="4862513"/>
          <p14:tracePt t="46370" x="1746250" y="4906963"/>
          <p14:tracePt t="46378" x="1758950" y="4953000"/>
          <p14:tracePt t="46384" x="1778000" y="4991100"/>
          <p14:tracePt t="46392" x="1803400" y="5016500"/>
          <p14:tracePt t="46401" x="1822450" y="5035550"/>
          <p14:tracePt t="46409" x="1847850" y="5054600"/>
          <p14:tracePt t="46416" x="1873250" y="5067300"/>
          <p14:tracePt t="46424" x="1911350" y="5086350"/>
          <p14:tracePt t="46432" x="1955800" y="5099050"/>
          <p14:tracePt t="46440" x="1993900" y="5111750"/>
          <p14:tracePt t="46448" x="2038350" y="5130800"/>
          <p14:tracePt t="46456" x="2084388" y="5137150"/>
          <p14:tracePt t="46590" x="3395663" y="5124450"/>
          <p14:tracePt t="46598" x="3460750" y="5111750"/>
          <p14:tracePt t="46606" x="3536950" y="5111750"/>
          <p14:tracePt t="46614" x="3613150" y="5111750"/>
          <p14:tracePt t="46622" x="3676650" y="5105400"/>
          <p14:tracePt t="46630" x="3759200" y="5099050"/>
          <p14:tracePt t="46638" x="3848100" y="5086350"/>
          <p14:tracePt t="46646" x="3925888" y="5080000"/>
          <p14:tracePt t="46654" x="4002088" y="5067300"/>
          <p14:tracePt t="46662" x="4065588" y="5048250"/>
          <p14:tracePt t="46669" x="4129088" y="5029200"/>
          <p14:tracePt t="46677" x="4198938" y="5016500"/>
          <p14:tracePt t="46684" x="4262438" y="4997450"/>
          <p14:tracePt t="46693" x="4319588" y="4991100"/>
          <p14:tracePt t="46700" x="4371975" y="4984750"/>
          <p14:tracePt t="46709" x="4416425" y="4965700"/>
          <p14:tracePt t="46717" x="4454525" y="4953000"/>
          <p14:tracePt t="46724" x="4479925" y="4940300"/>
          <p14:tracePt t="46732" x="4498975" y="4926013"/>
          <p14:tracePt t="46740" x="4511675" y="4913313"/>
          <p14:tracePt t="46748" x="4524375" y="4906963"/>
          <p14:tracePt t="46756" x="4530725" y="4894263"/>
          <p14:tracePt t="46764" x="4543425" y="4881563"/>
          <p14:tracePt t="46772" x="4556125" y="4862513"/>
          <p14:tracePt t="46780" x="4568825" y="4843463"/>
          <p14:tracePt t="46788" x="4581525" y="4837113"/>
          <p14:tracePt t="46796" x="4594225" y="4818063"/>
          <p14:tracePt t="46804" x="4606925" y="4792663"/>
          <p14:tracePt t="46812" x="4625975" y="4760913"/>
          <p14:tracePt t="46818" x="4651375" y="4735513"/>
          <p14:tracePt t="46827" x="4676775" y="4710113"/>
          <p14:tracePt t="46834" x="4714875" y="4659313"/>
          <p14:tracePt t="46843" x="4740275" y="4614863"/>
          <p14:tracePt t="46850" x="4759325" y="4564063"/>
          <p14:tracePt t="46858" x="4791075" y="4519613"/>
          <p14:tracePt t="46867" x="4811713" y="4467225"/>
          <p14:tracePt t="46884" x="4843463" y="4378325"/>
          <p14:tracePt t="46890" x="4856163" y="4352925"/>
          <p14:tracePt t="46898" x="4868863" y="4327525"/>
          <p14:tracePt t="46906" x="4875213" y="4302125"/>
          <p14:tracePt t="46915" x="4881563" y="4283075"/>
          <p14:tracePt t="46922" x="4881563" y="4257675"/>
          <p14:tracePt t="46930" x="4887913" y="4238625"/>
          <p14:tracePt t="46938" x="4887913" y="4194175"/>
          <p14:tracePt t="46946" x="4887913" y="4168775"/>
          <p14:tracePt t="46954" x="4887913" y="4143375"/>
          <p14:tracePt t="46960" x="4887913" y="4130675"/>
          <p14:tracePt t="46968" x="4894263" y="4117975"/>
          <p14:tracePt t="46977" x="4906963" y="4105275"/>
          <p14:tracePt t="46985" x="4913313" y="4092575"/>
          <p14:tracePt t="46993" x="4926013" y="4086225"/>
          <p14:tracePt t="47000" x="4932363" y="4073525"/>
          <p14:tracePt t="47008" x="4932363" y="4059238"/>
          <p14:tracePt t="47018" x="4945063" y="4046538"/>
          <p14:tracePt t="47025" x="4957763" y="4040188"/>
          <p14:tracePt t="47034" x="4970463" y="4027488"/>
          <p14:tracePt t="47040" x="4983163" y="4008438"/>
          <p14:tracePt t="47048" x="5002213" y="3983038"/>
          <p14:tracePt t="47057" x="5014913" y="3944938"/>
          <p14:tracePt t="47064" x="5046663" y="3906838"/>
          <p14:tracePt t="47072" x="5078413" y="3862388"/>
          <p14:tracePt t="47079" x="5116513" y="3811588"/>
          <p14:tracePt t="47088" x="5167313" y="3760788"/>
          <p14:tracePt t="47096" x="5205413" y="3703638"/>
          <p14:tracePt t="47102" x="5237163" y="3659188"/>
          <p14:tracePt t="47110" x="5276850" y="3606800"/>
          <p14:tracePt t="47117" x="5308600" y="3562350"/>
          <p14:tracePt t="47127" x="5321300" y="3511550"/>
          <p14:tracePt t="47134" x="5334000" y="3467100"/>
          <p14:tracePt t="47143" x="5353050" y="3409950"/>
          <p14:tracePt t="47151" x="5378450" y="3359150"/>
          <p14:tracePt t="47159" x="5391150" y="3289300"/>
          <p14:tracePt t="47166" x="5391150" y="3211513"/>
          <p14:tracePt t="47175" x="5391150" y="3148013"/>
          <p14:tracePt t="47182" x="5391150" y="3078163"/>
          <p14:tracePt t="47190" x="5391150" y="3014663"/>
          <p14:tracePt t="47198" x="5372100" y="2944813"/>
          <p14:tracePt t="47206" x="5359400" y="2881313"/>
          <p14:tracePt t="47214" x="5340350" y="2824163"/>
          <p14:tracePt t="47222" x="5334000" y="2765425"/>
          <p14:tracePt t="47230" x="5327650" y="2714625"/>
          <p14:tracePt t="47238" x="5308600" y="2670175"/>
          <p14:tracePt t="47244" x="5308600" y="2625725"/>
          <p14:tracePt t="47251" x="5302250" y="2568575"/>
          <p14:tracePt t="47260" x="5289550" y="2524125"/>
          <p14:tracePt t="47268" x="5289550" y="2473325"/>
          <p14:tracePt t="47277" x="5283200" y="2428875"/>
          <p14:tracePt t="47284" x="5283200" y="2384425"/>
          <p14:tracePt t="47293" x="5270500" y="2338388"/>
          <p14:tracePt t="47300" x="5264150" y="2293938"/>
          <p14:tracePt t="47309" x="5256213" y="2249488"/>
          <p14:tracePt t="47317" x="5243513" y="2205038"/>
          <p14:tracePt t="47325" x="5224463" y="2166938"/>
          <p14:tracePt t="47333" x="5211763" y="2141538"/>
          <p14:tracePt t="47340" x="5199063" y="2116138"/>
          <p14:tracePt t="47349" x="5186363" y="2103438"/>
          <p14:tracePt t="47357" x="5173663" y="2090738"/>
          <p14:tracePt t="47364" x="5154613" y="2078038"/>
          <p14:tracePt t="47372" x="5141913" y="2065338"/>
          <p14:tracePt t="47380" x="5129213" y="2065338"/>
          <p14:tracePt t="47386" x="5122863" y="2052638"/>
          <p14:tracePt t="47394" x="5110163" y="2039938"/>
          <p14:tracePt t="47402" x="5097463" y="2020888"/>
          <p14:tracePt t="47410" x="5084763" y="1995488"/>
          <p14:tracePt t="47418" x="5072063" y="1976438"/>
          <p14:tracePt t="47426" x="5053013" y="1951038"/>
          <p14:tracePt t="47435" x="5033963" y="1938338"/>
          <p14:tracePt t="47442" x="5008563" y="1917700"/>
          <p14:tracePt t="47449" x="4989513" y="1898650"/>
          <p14:tracePt t="47459" x="4970463" y="1892300"/>
          <p14:tracePt t="47466" x="4957763" y="1885950"/>
          <p14:tracePt t="47474" x="4945063" y="1873250"/>
          <p14:tracePt t="47490" x="4938713" y="1873250"/>
          <p14:tracePt t="47580" x="4938713" y="1866900"/>
          <p14:tracePt t="47612" x="4926013" y="1835150"/>
          <p14:tracePt t="47619" x="4906963" y="1790700"/>
          <p14:tracePt t="47628" x="4894263" y="1739900"/>
          <p14:tracePt t="47636" x="4875213" y="1695450"/>
          <p14:tracePt t="47644" x="4862513" y="1651000"/>
          <p14:tracePt t="47652" x="4856163" y="1619250"/>
          <p14:tracePt t="47660" x="4849813" y="1600200"/>
          <p14:tracePt t="47668" x="4837113" y="1587500"/>
          <p14:tracePt t="47677" x="4837113" y="1581150"/>
          <p14:tracePt t="47692" x="4830763" y="1574800"/>
          <p14:tracePt t="47700" x="4824413" y="1574800"/>
          <p14:tracePt t="47708" x="4824413" y="1568450"/>
          <p14:tracePt t="47782" x="4818063" y="1568450"/>
          <p14:tracePt t="47790" x="4805363" y="1568450"/>
          <p14:tracePt t="47798" x="4791075" y="1568450"/>
          <p14:tracePt t="47810" x="4791075" y="1574800"/>
          <p14:tracePt t="47912" x="4791075" y="1581150"/>
          <p14:tracePt t="47920" x="4784725" y="1606550"/>
          <p14:tracePt t="47928" x="4778375" y="1663700"/>
          <p14:tracePt t="47936" x="4759325" y="1714500"/>
          <p14:tracePt t="47944" x="4752975" y="1784350"/>
          <p14:tracePt t="47951" x="4733925" y="1860550"/>
          <p14:tracePt t="47960" x="4727575" y="1931988"/>
          <p14:tracePt t="47969" x="4721225" y="2001838"/>
          <p14:tracePt t="47977" x="4721225" y="2065338"/>
          <p14:tracePt t="47984" x="4708525" y="2116138"/>
          <p14:tracePt t="47993" x="4708525" y="2173288"/>
          <p14:tracePt t="48000" x="4702175" y="2217738"/>
          <p14:tracePt t="48009" x="4695825" y="2249488"/>
          <p14:tracePt t="48016" x="4689475" y="2293938"/>
          <p14:tracePt t="48025" x="4683125" y="2312988"/>
          <p14:tracePt t="48033" x="4683125" y="2319338"/>
          <p14:tracePt t="48041" x="4676775" y="2332038"/>
          <p14:tracePt t="48046" x="4676775" y="2344738"/>
          <p14:tracePt t="48054" x="4676775" y="2351088"/>
          <p14:tracePt t="48062" x="4676775" y="2359025"/>
          <p14:tracePt t="48070" x="4676775" y="2371725"/>
          <p14:tracePt t="48078" x="4676775" y="2378075"/>
          <p14:tracePt t="48086" x="4683125" y="2390775"/>
          <p14:tracePt t="48094" x="4689475" y="2403475"/>
          <p14:tracePt t="48102" x="4695825" y="2409825"/>
          <p14:tracePt t="48110" x="4708525" y="2422525"/>
          <p14:tracePt t="48118" x="4721225" y="2435225"/>
          <p14:tracePt t="48126" x="4733925" y="2441575"/>
          <p14:tracePt t="48134" x="4746625" y="2447925"/>
          <p14:tracePt t="48142" x="4759325" y="2454275"/>
          <p14:tracePt t="48150" x="4772025" y="2454275"/>
          <p14:tracePt t="48160" x="4784725" y="2454275"/>
          <p14:tracePt t="48168" x="4805363" y="2454275"/>
          <p14:tracePt t="48176" x="4818063" y="2454275"/>
          <p14:tracePt t="48184" x="4824413" y="2454275"/>
          <p14:tracePt t="48193" x="4830763" y="2454275"/>
          <p14:tracePt t="48202" x="4843463" y="2454275"/>
          <p14:tracePt t="48218" x="4849813" y="2454275"/>
          <p14:tracePt t="48320" x="4862513" y="2441575"/>
          <p14:tracePt t="48328" x="4868863" y="2422525"/>
          <p14:tracePt t="48338" x="4887913" y="2390775"/>
          <p14:tracePt t="48346" x="4894263" y="2371725"/>
          <p14:tracePt t="48354" x="4900613" y="2351088"/>
          <p14:tracePt t="48362" x="4900613" y="2332038"/>
          <p14:tracePt t="48370" x="4900613" y="2312988"/>
          <p14:tracePt t="48380" x="4900613" y="2306638"/>
          <p14:tracePt t="48388" x="4900613" y="2287588"/>
          <p14:tracePt t="48396" x="4900613" y="2274888"/>
          <p14:tracePt t="48404" x="4900613" y="2268538"/>
          <p14:tracePt t="48412" x="4900613" y="2255838"/>
          <p14:tracePt t="48420" x="4894263" y="2243138"/>
          <p14:tracePt t="48428" x="4887913" y="2236788"/>
          <p14:tracePt t="48436" x="4875213" y="2230438"/>
          <p14:tracePt t="48444" x="4868863" y="2217738"/>
          <p14:tracePt t="48452" x="4862513" y="2205038"/>
          <p14:tracePt t="48460" x="4862513" y="2198688"/>
          <p14:tracePt t="48468" x="4856163" y="2185988"/>
          <p14:tracePt t="48478" x="4849813" y="2173288"/>
          <p14:tracePt t="48483" x="4837113" y="2160588"/>
          <p14:tracePt t="48492" x="4830763" y="2154238"/>
          <p14:tracePt t="48500" x="4818063" y="2141538"/>
          <p14:tracePt t="48509" x="4811713" y="2128838"/>
          <p14:tracePt t="48517" x="4805363" y="2116138"/>
          <p14:tracePt t="48525" x="4791075" y="2109788"/>
          <p14:tracePt t="48533" x="4778375" y="2097088"/>
          <p14:tracePt t="48540" x="4772025" y="2084388"/>
          <p14:tracePt t="48550" x="4759325" y="2071688"/>
          <p14:tracePt t="48557" x="4746625" y="2065338"/>
          <p14:tracePt t="48565" x="4733925" y="2052638"/>
          <p14:tracePt t="48572" x="4721225" y="2046288"/>
          <p14:tracePt t="48580" x="4714875" y="2039938"/>
          <p14:tracePt t="48588" x="4708525" y="2033588"/>
          <p14:tracePt t="48596" x="4695825" y="2033588"/>
          <p14:tracePt t="48604" x="4695825" y="2027238"/>
          <p14:tracePt t="48804" x="4689475" y="2027238"/>
          <p14:tracePt t="48812" x="4676775" y="2058988"/>
          <p14:tracePt t="48820" x="4664075" y="2103438"/>
          <p14:tracePt t="48828" x="4645025" y="2154238"/>
          <p14:tracePt t="48836" x="4632325" y="2185988"/>
          <p14:tracePt t="48844" x="4625975" y="2211388"/>
          <p14:tracePt t="48852" x="4619625" y="2236788"/>
          <p14:tracePt t="48860" x="4613275" y="2262188"/>
          <p14:tracePt t="48868" x="4606925" y="2306638"/>
          <p14:tracePt t="48876" x="4606925" y="2351088"/>
          <p14:tracePt t="48884" x="4606925" y="2397125"/>
          <p14:tracePt t="48900" x="4606925" y="2498725"/>
          <p14:tracePt t="48907" x="4606925" y="2543175"/>
          <p14:tracePt t="48914" x="4606925" y="2574925"/>
          <p14:tracePt t="48922" x="4613275" y="2613025"/>
          <p14:tracePt t="48930" x="4619625" y="2657475"/>
          <p14:tracePt t="48938" x="4632325" y="2701925"/>
          <p14:tracePt t="48946" x="4638675" y="2746375"/>
          <p14:tracePt t="48954" x="4651375" y="2784475"/>
          <p14:tracePt t="48962" x="4664075" y="2817813"/>
          <p14:tracePt t="48970" x="4676775" y="2836863"/>
          <p14:tracePt t="48978" x="4689475" y="2862263"/>
          <p14:tracePt t="48986" x="4702175" y="2881313"/>
          <p14:tracePt t="48994" x="4714875" y="2900363"/>
          <p14:tracePt t="49001" x="4727575" y="2906713"/>
          <p14:tracePt t="49010" x="4733925" y="2919413"/>
          <p14:tracePt t="49017" x="4746625" y="2932113"/>
          <p14:tracePt t="49026" x="4752975" y="2944813"/>
          <p14:tracePt t="49034" x="4765675" y="2951163"/>
          <p14:tracePt t="49042" x="4778375" y="2963863"/>
          <p14:tracePt t="49048" x="4778375" y="2970213"/>
          <p14:tracePt t="49057" x="4791075" y="2982913"/>
          <p14:tracePt t="49065" x="4805363" y="2989263"/>
          <p14:tracePt t="49072" x="4811713" y="2995613"/>
          <p14:tracePt t="49080" x="4824413" y="3008313"/>
          <p14:tracePt t="49088" x="4837113" y="3014663"/>
          <p14:tracePt t="49096" x="4856163" y="3027363"/>
          <p14:tracePt t="49104" x="4881563" y="3033713"/>
          <p14:tracePt t="49112" x="4894263" y="3033713"/>
          <p14:tracePt t="49120" x="4938713" y="3033713"/>
          <p14:tracePt t="49128" x="4970463" y="3033713"/>
          <p14:tracePt t="49136" x="5014913" y="3021013"/>
          <p14:tracePt t="49144" x="5059363" y="3008313"/>
          <p14:tracePt t="49152" x="5103813" y="2995613"/>
          <p14:tracePt t="49160" x="5154613" y="2976563"/>
          <p14:tracePt t="49168" x="5186363" y="2963863"/>
          <p14:tracePt t="49176" x="5211763" y="2951163"/>
          <p14:tracePt t="49184" x="5230813" y="2932113"/>
          <p14:tracePt t="49193" x="5249863" y="2894013"/>
          <p14:tracePt t="49200" x="5264150" y="2868613"/>
          <p14:tracePt t="49207" x="5276850" y="2836863"/>
          <p14:tracePt t="49215" x="5289550" y="2784475"/>
          <p14:tracePt t="49222" x="5295900" y="2740025"/>
          <p14:tracePt t="49231" x="5295900" y="2708275"/>
          <p14:tracePt t="49238" x="5308600" y="2676525"/>
          <p14:tracePt t="49246" x="5314950" y="2651125"/>
          <p14:tracePt t="49254" x="5314950" y="2632075"/>
          <p14:tracePt t="49262" x="5321300" y="2606675"/>
          <p14:tracePt t="49270" x="5327650" y="2574925"/>
          <p14:tracePt t="49278" x="5327650" y="2549525"/>
          <p14:tracePt t="49286" x="5327650" y="2517775"/>
          <p14:tracePt t="49293" x="5327650" y="2486025"/>
          <p14:tracePt t="49302" x="5327650" y="2454275"/>
          <p14:tracePt t="49310" x="5321300" y="2428875"/>
          <p14:tracePt t="49318" x="5308600" y="2384425"/>
          <p14:tracePt t="49326" x="5295900" y="2344738"/>
          <p14:tracePt t="49334" x="5276850" y="2300288"/>
          <p14:tracePt t="49342" x="5264150" y="2262188"/>
          <p14:tracePt t="49349" x="5249863" y="2217738"/>
          <p14:tracePt t="49357" x="5230813" y="2179638"/>
          <p14:tracePt t="49366" x="5224463" y="2160588"/>
          <p14:tracePt t="49373" x="5211763" y="2147888"/>
          <p14:tracePt t="49380" x="5205413" y="2135188"/>
          <p14:tracePt t="49388" x="5192713" y="2122488"/>
          <p14:tracePt t="49396" x="5180013" y="2109788"/>
          <p14:tracePt t="49404" x="5167313" y="2103438"/>
          <p14:tracePt t="49412" x="5160963" y="2090738"/>
          <p14:tracePt t="49420" x="5154613" y="2078038"/>
          <p14:tracePt t="49428" x="5135563" y="2065338"/>
          <p14:tracePt t="49436" x="5116513" y="2052638"/>
          <p14:tracePt t="49444" x="5097463" y="2039938"/>
          <p14:tracePt t="49452" x="5072063" y="2027238"/>
          <p14:tracePt t="49460" x="5040313" y="2020888"/>
          <p14:tracePt t="49468" x="5008563" y="2014538"/>
          <p14:tracePt t="49476" x="4970463" y="2008188"/>
          <p14:tracePt t="49483" x="4926013" y="2008188"/>
          <p14:tracePt t="49491" x="4906963" y="2008188"/>
          <p14:tracePt t="49498" x="4887913" y="2008188"/>
          <p14:tracePt t="49507" x="4875213" y="2008188"/>
          <p14:tracePt t="49514" x="4868863" y="2008188"/>
          <p14:tracePt t="49523" x="4856163" y="2008188"/>
          <p14:tracePt t="49532" x="4843463" y="2020888"/>
          <p14:tracePt t="49538" x="4824413" y="2033588"/>
          <p14:tracePt t="49546" x="4811713" y="2046288"/>
          <p14:tracePt t="49554" x="4791075" y="2052638"/>
          <p14:tracePt t="49562" x="4772025" y="2065338"/>
          <p14:tracePt t="49570" x="4746625" y="2084388"/>
          <p14:tracePt t="49578" x="4727575" y="2116138"/>
          <p14:tracePt t="49586" x="4714875" y="2141538"/>
          <p14:tracePt t="49594" x="4702175" y="2166938"/>
          <p14:tracePt t="49602" x="4689475" y="2185988"/>
          <p14:tracePt t="49610" x="4676775" y="2217738"/>
          <p14:tracePt t="49618" x="4657725" y="2262188"/>
          <p14:tracePt t="49626" x="4651375" y="2300288"/>
          <p14:tracePt t="49633" x="4651375" y="2351088"/>
          <p14:tracePt t="49641" x="4645025" y="2397125"/>
          <p14:tracePt t="49648" x="4638675" y="2441575"/>
          <p14:tracePt t="49658" x="4638675" y="2486025"/>
          <p14:tracePt t="49664" x="4632325" y="2530475"/>
          <p14:tracePt t="49673" x="4632325" y="2555875"/>
          <p14:tracePt t="49681" x="4632325" y="2574925"/>
          <p14:tracePt t="49688" x="4632325" y="2606675"/>
          <p14:tracePt t="49696" x="4632325" y="2644775"/>
          <p14:tracePt t="49704" x="4638675" y="2689225"/>
          <p14:tracePt t="49712" x="4651375" y="2714625"/>
          <p14:tracePt t="49721" x="4664075" y="2740025"/>
          <p14:tracePt t="49728" x="4676775" y="2765425"/>
          <p14:tracePt t="49736" x="4689475" y="2784475"/>
          <p14:tracePt t="49744" x="4702175" y="2805113"/>
          <p14:tracePt t="49752" x="4714875" y="2817813"/>
          <p14:tracePt t="49760" x="4721225" y="2830513"/>
          <p14:tracePt t="49768" x="4733925" y="2843213"/>
          <p14:tracePt t="49774" x="4746625" y="2855913"/>
          <p14:tracePt t="49782" x="4759325" y="2868613"/>
          <p14:tracePt t="49790" x="4772025" y="2874963"/>
          <p14:tracePt t="49799" x="4778375" y="2887663"/>
          <p14:tracePt t="49807" x="4791075" y="2900363"/>
          <p14:tracePt t="49815" x="4805363" y="2913063"/>
          <p14:tracePt t="49823" x="4818063" y="2925763"/>
          <p14:tracePt t="49832" x="4824413" y="2932113"/>
          <p14:tracePt t="49838" x="4837113" y="2944813"/>
          <p14:tracePt t="49846" x="4849813" y="2957513"/>
          <p14:tracePt t="49854" x="4856163" y="2970213"/>
          <p14:tracePt t="49862" x="4868863" y="2976563"/>
          <p14:tracePt t="49870" x="4875213" y="2982913"/>
          <p14:tracePt t="49878" x="4887913" y="2989263"/>
          <p14:tracePt t="49898" x="4906963" y="2995613"/>
          <p14:tracePt t="49902" x="4919663" y="3001963"/>
          <p14:tracePt t="49910" x="4932363" y="3001963"/>
          <p14:tracePt t="49916" x="4938713" y="3001963"/>
          <p14:tracePt t="49924" x="4951413" y="3001963"/>
          <p14:tracePt t="49932" x="4970463" y="3001963"/>
          <p14:tracePt t="49941" x="4983163" y="3001963"/>
          <p14:tracePt t="49948" x="5002213" y="2995613"/>
          <p14:tracePt t="49957" x="5021263" y="2989263"/>
          <p14:tracePt t="49964" x="5046663" y="2989263"/>
          <p14:tracePt t="49973" x="5059363" y="2982913"/>
          <p14:tracePt t="49981" x="5084763" y="2976563"/>
          <p14:tracePt t="49989" x="5110163" y="2976563"/>
          <p14:tracePt t="49996" x="5129213" y="2970213"/>
          <p14:tracePt t="50004" x="5135563" y="2970213"/>
          <p14:tracePt t="50014" x="5148263" y="2963863"/>
          <p14:tracePt t="50020" x="5160963" y="2963863"/>
          <p14:tracePt t="50041" x="5167313" y="2963863"/>
          <p14:tracePt t="50082" x="5173663" y="2957513"/>
          <p14:tracePt t="50094" x="5173663" y="2944813"/>
          <p14:tracePt t="50102" x="5180013" y="2944813"/>
          <p14:tracePt t="50110" x="5186363" y="2938463"/>
          <p14:tracePt t="50121" x="5186363" y="2932113"/>
          <p14:tracePt t="50616" x="5186363" y="2925763"/>
          <p14:tracePt t="50624" x="5186363" y="2881313"/>
          <p14:tracePt t="50634" x="5186363" y="2868613"/>
          <p14:tracePt t="50642" x="5192713" y="2855913"/>
          <p14:tracePt t="50650" x="5199063" y="2843213"/>
          <p14:tracePt t="50658" x="5205413" y="2836863"/>
          <p14:tracePt t="50665" x="5205413" y="2830513"/>
          <p14:tracePt t="50674" x="5211763" y="2817813"/>
          <p14:tracePt t="50681" x="5224463" y="2811463"/>
          <p14:tracePt t="50692" x="5237163" y="2798763"/>
          <p14:tracePt t="50699" x="5243513" y="2784475"/>
          <p14:tracePt t="50708" x="5256213" y="2771775"/>
          <p14:tracePt t="50715" x="5270500" y="2759075"/>
          <p14:tracePt t="50724" x="5283200" y="2752725"/>
          <p14:tracePt t="50731" x="5295900" y="2740025"/>
          <p14:tracePt t="50742" x="5295900" y="2727325"/>
          <p14:tracePt t="50749" x="5302250" y="2708275"/>
          <p14:tracePt t="50758" x="5308600" y="2701925"/>
          <p14:tracePt t="50765" x="5308600" y="2689225"/>
          <p14:tracePt t="50774" x="5308600" y="2682875"/>
          <p14:tracePt t="50783" x="5308600" y="2663825"/>
          <p14:tracePt t="50792" x="5308600" y="2651125"/>
          <p14:tracePt t="50799" x="5314950" y="2644775"/>
          <p14:tracePt t="50808" x="5314950" y="2625725"/>
          <p14:tracePt t="50815" x="5314950" y="2606675"/>
          <p14:tracePt t="50826" x="5321300" y="2581275"/>
          <p14:tracePt t="50833" x="5327650" y="2536825"/>
          <p14:tracePt t="50842" x="5334000" y="2492375"/>
          <p14:tracePt t="50849" x="5346700" y="2447925"/>
          <p14:tracePt t="50858" x="5346700" y="2397125"/>
          <p14:tracePt t="50865" x="5353050" y="2351088"/>
          <p14:tracePt t="50874" x="5353050" y="2306638"/>
          <p14:tracePt t="50897" x="5353050" y="2249488"/>
          <p14:tracePt t="50900" x="5353050" y="2236788"/>
          <p14:tracePt t="50908" x="5353050" y="2217738"/>
          <p14:tracePt t="50915" x="5353050" y="2205038"/>
          <p14:tracePt t="50925" x="5340350" y="2192338"/>
          <p14:tracePt t="50933" x="5334000" y="2185988"/>
          <p14:tracePt t="50941" x="5321300" y="2173288"/>
          <p14:tracePt t="50949" x="5314950" y="2160588"/>
          <p14:tracePt t="50957" x="5308600" y="2147888"/>
          <p14:tracePt t="50964" x="5302250" y="2141538"/>
          <p14:tracePt t="50973" x="5295900" y="2135188"/>
          <p14:tracePt t="50981" x="5295900" y="2128838"/>
          <p14:tracePt t="51226" x="5321300" y="2090738"/>
          <p14:tracePt t="51234" x="5365750" y="2039938"/>
          <p14:tracePt t="51240" x="5391150" y="2008188"/>
          <p14:tracePt t="51250" x="5403850" y="1982788"/>
          <p14:tracePt t="51259" x="5429250" y="1970088"/>
          <p14:tracePt t="51266" x="5441950" y="1957388"/>
          <p14:tracePt t="51275" x="5448300" y="1957388"/>
          <p14:tracePt t="51282" x="5448300" y="1951038"/>
          <p14:tracePt t="51290" x="5448300" y="1944688"/>
          <p14:tracePt t="51298" x="5448300" y="1938338"/>
          <p14:tracePt t="51308" x="5435600" y="1917700"/>
          <p14:tracePt t="51314" x="5422900" y="1905000"/>
          <p14:tracePt t="51323" x="5416550" y="1892300"/>
          <p14:tracePt t="51330" x="5403850" y="1885950"/>
          <p14:tracePt t="51339" x="5391150" y="1873250"/>
          <p14:tracePt t="51347" x="5378450" y="1860550"/>
          <p14:tracePt t="51355" x="5365750" y="1847850"/>
          <p14:tracePt t="51363" x="5359400" y="1841500"/>
          <p14:tracePt t="51370" x="5346700" y="1828800"/>
          <p14:tracePt t="51378" x="5334000" y="1816100"/>
          <p14:tracePt t="51384" x="5321300" y="1803400"/>
          <p14:tracePt t="51392" x="5295900" y="1790700"/>
          <p14:tracePt t="51400" x="5270500" y="1771650"/>
          <p14:tracePt t="51408" x="5243513" y="1758950"/>
          <p14:tracePt t="51416" x="5199063" y="1739900"/>
          <p14:tracePt t="51424" x="5160963" y="1727200"/>
          <p14:tracePt t="51432" x="5122863" y="1714500"/>
          <p14:tracePt t="51440" x="5091113" y="1701800"/>
          <p14:tracePt t="51448" x="5040313" y="1676400"/>
          <p14:tracePt t="51458" x="4995863" y="1663700"/>
          <p14:tracePt t="51464" x="4951413" y="1644650"/>
          <p14:tracePt t="51473" x="4906963" y="1631950"/>
          <p14:tracePt t="51485" x="4881563" y="1619250"/>
          <p14:tracePt t="51490" x="4849813" y="1606550"/>
          <p14:tracePt t="51499" x="4837113" y="1593850"/>
          <p14:tracePt t="51504" x="4811713" y="1581150"/>
          <p14:tracePt t="51512" x="4784725" y="1574800"/>
          <p14:tracePt t="51520" x="4759325" y="1568450"/>
          <p14:tracePt t="51528" x="4733925" y="1568450"/>
          <p14:tracePt t="51534" x="4721225" y="1562100"/>
          <p14:tracePt t="51542" x="4702175" y="1555750"/>
          <p14:tracePt t="51550" x="4683125" y="1549400"/>
          <p14:tracePt t="51558" x="4657725" y="1549400"/>
          <p14:tracePt t="51566" x="4632325" y="1549400"/>
          <p14:tracePt t="51574" x="4613275" y="1543050"/>
          <p14:tracePt t="51582" x="4587875" y="1543050"/>
          <p14:tracePt t="51591" x="4575175" y="1543050"/>
          <p14:tracePt t="51597" x="4549775" y="1536700"/>
          <p14:tracePt t="51607" x="4537075" y="1536700"/>
          <p14:tracePt t="51613" x="4518025" y="1536700"/>
          <p14:tracePt t="51622" x="4492625" y="1536700"/>
          <p14:tracePt t="51630" x="4473575" y="1536700"/>
          <p14:tracePt t="51639" x="4454525" y="1543050"/>
          <p14:tracePt t="51646" x="4435475" y="1549400"/>
          <p14:tracePt t="51655" x="4416425" y="1555750"/>
          <p14:tracePt t="51663" x="4410075" y="1568450"/>
          <p14:tracePt t="51671" x="4397375" y="1581150"/>
          <p14:tracePt t="51676" x="4384675" y="1581150"/>
          <p14:tracePt t="51684" x="4378325" y="1587500"/>
          <p14:tracePt t="51693" x="4378325" y="1593850"/>
          <p14:tracePt t="51709" x="4371975" y="1606550"/>
          <p14:tracePt t="51716" x="4365625" y="1619250"/>
          <p14:tracePt t="51724" x="4365625" y="1625600"/>
          <p14:tracePt t="51732" x="4359275" y="1638300"/>
          <p14:tracePt t="51740" x="4359275" y="1651000"/>
          <p14:tracePt t="51748" x="4359275" y="1663700"/>
          <p14:tracePt t="51756" x="4352925" y="1676400"/>
          <p14:tracePt t="51764" x="4346575" y="1695450"/>
          <p14:tracePt t="51773" x="4346575" y="1701800"/>
          <p14:tracePt t="51779" x="4338638" y="1714500"/>
          <p14:tracePt t="51789" x="4338638" y="1727200"/>
          <p14:tracePt t="51796" x="4338638" y="1733550"/>
          <p14:tracePt t="51805" x="4338638" y="1746250"/>
          <p14:tracePt t="51810" x="4346575" y="1758950"/>
          <p14:tracePt t="51818" x="4359275" y="1778000"/>
          <p14:tracePt t="51826" x="4371975" y="1790700"/>
          <p14:tracePt t="51834" x="4384675" y="1809750"/>
          <p14:tracePt t="51842" x="4397375" y="1835150"/>
          <p14:tracePt t="51850" x="4410075" y="1847850"/>
          <p14:tracePt t="51858" x="4416425" y="1860550"/>
          <p14:tracePt t="51866" x="4441825" y="1879600"/>
          <p14:tracePt t="51879" x="4473575" y="1892300"/>
          <p14:tracePt t="51882" x="4498975" y="1905000"/>
          <p14:tracePt t="51890" x="4530725" y="1917700"/>
          <p14:tracePt t="51898" x="4575175" y="1924050"/>
          <p14:tracePt t="51906" x="4613275" y="1924050"/>
          <p14:tracePt t="51914" x="4664075" y="1938338"/>
          <p14:tracePt t="51922" x="4708525" y="1938338"/>
          <p14:tracePt t="51932" x="4752975" y="1938338"/>
          <p14:tracePt t="51940" x="4791075" y="1938338"/>
          <p14:tracePt t="51948" x="4830763" y="1938338"/>
          <p14:tracePt t="51956" x="4868863" y="1938338"/>
          <p14:tracePt t="51964" x="4913313" y="1938338"/>
          <p14:tracePt t="51973" x="4957763" y="1938338"/>
          <p14:tracePt t="51980" x="4989513" y="1938338"/>
          <p14:tracePt t="51988" x="5002213" y="1938338"/>
          <p14:tracePt t="51996" x="5021263" y="1938338"/>
          <p14:tracePt t="52005" x="5027613" y="1938338"/>
          <p14:tracePt t="52012" x="5040313" y="1931988"/>
          <p14:tracePt t="52866" x="5046663" y="1931988"/>
          <p14:tracePt t="52872" x="5078413" y="1970088"/>
          <p14:tracePt t="52880" x="5116513" y="1995488"/>
          <p14:tracePt t="52889" x="5148263" y="2014538"/>
          <p14:tracePt t="52896" x="5167313" y="2020888"/>
          <p14:tracePt t="52905" x="5186363" y="2033588"/>
          <p14:tracePt t="52913" x="5199063" y="2046288"/>
          <p14:tracePt t="52920" x="5205413" y="2058988"/>
          <p14:tracePt t="52928" x="5211763" y="2065338"/>
          <p14:tracePt t="52996" x="5192713" y="2071688"/>
          <p14:tracePt t="53004" x="5167313" y="2084388"/>
          <p14:tracePt t="53012" x="5129213" y="2103438"/>
          <p14:tracePt t="53021" x="5084763" y="2116138"/>
          <p14:tracePt t="53026" x="5027613" y="2141538"/>
          <p14:tracePt t="53034" x="4964113" y="2154238"/>
          <p14:tracePt t="53042" x="4906963" y="2173288"/>
          <p14:tracePt t="53050" x="4849813" y="2185988"/>
          <p14:tracePt t="53058" x="4791075" y="2198688"/>
          <p14:tracePt t="53066" x="4759325" y="2205038"/>
          <p14:tracePt t="53074" x="4733925" y="2205038"/>
          <p14:tracePt t="53082" x="4727575" y="2205038"/>
          <p14:tracePt t="53090" x="4714875" y="2205038"/>
          <p14:tracePt t="53098" x="4708525" y="2205038"/>
          <p14:tracePt t="53256" x="4714875" y="2205038"/>
          <p14:tracePt t="53276" x="4721225" y="2205038"/>
          <p14:tracePt t="53284" x="4746625" y="2211388"/>
          <p14:tracePt t="53291" x="4778375" y="2211388"/>
          <p14:tracePt t="53300" x="4818063" y="2211388"/>
          <p14:tracePt t="53308" x="4862513" y="2217738"/>
          <p14:tracePt t="53316" x="4932363" y="2224088"/>
          <p14:tracePt t="53323" x="4983163" y="2243138"/>
          <p14:tracePt t="53332" x="5033963" y="2255838"/>
          <p14:tracePt t="53340" x="5078413" y="2268538"/>
          <p14:tracePt t="53348" x="5116513" y="2287588"/>
          <p14:tracePt t="53357" x="5148263" y="2300288"/>
          <p14:tracePt t="53364" x="5167313" y="2312988"/>
          <p14:tracePt t="53373" x="5192713" y="2325688"/>
          <p14:tracePt t="53379" x="5205413" y="2338388"/>
          <p14:tracePt t="53389" x="5218113" y="2344738"/>
          <p14:tracePt t="53395" x="5218113" y="2359025"/>
          <p14:tracePt t="53405" x="5224463" y="2378075"/>
          <p14:tracePt t="53411" x="5224463" y="2384425"/>
          <p14:tracePt t="53420" x="5224463" y="2397125"/>
          <p14:tracePt t="53428" x="5224463" y="2409825"/>
          <p14:tracePt t="53434" x="5218113" y="2416175"/>
          <p14:tracePt t="53442" x="5205413" y="2422525"/>
          <p14:tracePt t="53449" x="5192713" y="2428875"/>
          <p14:tracePt t="53458" x="5167313" y="2435225"/>
          <p14:tracePt t="53466" x="5135563" y="2441575"/>
          <p14:tracePt t="53474" x="5091113" y="2447925"/>
          <p14:tracePt t="53482" x="5046663" y="2460625"/>
          <p14:tracePt t="53489" x="4995863" y="2460625"/>
          <p14:tracePt t="53498" x="4957763" y="2460625"/>
          <p14:tracePt t="53506" x="4926013" y="2460625"/>
          <p14:tracePt t="53514" x="4919663" y="2460625"/>
          <p14:tracePt t="53522" x="4906963" y="2460625"/>
          <p14:tracePt t="53529" x="4900613" y="2460625"/>
          <p14:tracePt t="53636" x="4906963" y="2460625"/>
          <p14:tracePt t="53643" x="4932363" y="2460625"/>
          <p14:tracePt t="53653" x="4964113" y="2473325"/>
          <p14:tracePt t="53660" x="5014913" y="2486025"/>
          <p14:tracePt t="53668" x="5033963" y="2492375"/>
          <p14:tracePt t="53678" x="5065713" y="2511425"/>
          <p14:tracePt t="53684" x="5072063" y="2517775"/>
          <p14:tracePt t="53692" x="5084763" y="2530475"/>
          <p14:tracePt t="53700" x="5097463" y="2543175"/>
          <p14:tracePt t="53707" x="5110163" y="2555875"/>
          <p14:tracePt t="53716" x="5116513" y="2562225"/>
          <p14:tracePt t="53722" x="5129213" y="2574925"/>
          <p14:tracePt t="53729" x="5135563" y="2587625"/>
          <p14:tracePt t="53738" x="5148263" y="2600325"/>
          <p14:tracePt t="53746" x="5160963" y="2606675"/>
          <p14:tracePt t="53754" x="5160963" y="2619375"/>
          <p14:tracePt t="53761" x="5167313" y="2632075"/>
          <p14:tracePt t="53771" x="5173663" y="2644775"/>
          <p14:tracePt t="53778" x="5173663" y="2651125"/>
          <p14:tracePt t="53787" x="5173663" y="2663825"/>
          <p14:tracePt t="53794" x="5173663" y="2670175"/>
          <p14:tracePt t="53802" x="5173663" y="2682875"/>
          <p14:tracePt t="53810" x="5167313" y="2695575"/>
          <p14:tracePt t="53820" x="5167313" y="2701925"/>
          <p14:tracePt t="53827" x="5160963" y="2714625"/>
          <p14:tracePt t="53834" x="5148263" y="2720975"/>
          <p14:tracePt t="53842" x="5135563" y="2727325"/>
          <p14:tracePt t="53848" x="5129213" y="2740025"/>
          <p14:tracePt t="53856" x="5103813" y="2746375"/>
          <p14:tracePt t="53864" x="5059363" y="2759075"/>
          <p14:tracePt t="53872" x="5002213" y="2765425"/>
          <p14:tracePt t="53894" x="4894263" y="2784475"/>
          <p14:tracePt t="53896" x="4830763" y="2792413"/>
          <p14:tracePt t="53905" x="4784725" y="2798763"/>
          <p14:tracePt t="53912" x="4733925" y="2805113"/>
          <p14:tracePt t="53921" x="4702175" y="2811463"/>
          <p14:tracePt t="53931" x="4689475" y="2811463"/>
          <p14:tracePt t="54460" x="4689475" y="2830513"/>
          <p14:tracePt t="54468" x="4689475" y="2862263"/>
          <p14:tracePt t="54477" x="4689475" y="2887663"/>
          <p14:tracePt t="54485" x="4702175" y="2919413"/>
          <p14:tracePt t="54495" x="4714875" y="2944813"/>
          <p14:tracePt t="54500" x="4727575" y="2982913"/>
          <p14:tracePt t="54508" x="4752975" y="3021013"/>
          <p14:tracePt t="54516" x="4772025" y="3052763"/>
          <p14:tracePt t="54524" x="4791075" y="3071813"/>
          <p14:tracePt t="54532" x="4811713" y="3090863"/>
          <p14:tracePt t="54540" x="4824413" y="3109913"/>
          <p14:tracePt t="54548" x="4830763" y="3128963"/>
          <p14:tracePt t="54556" x="4837113" y="3141663"/>
          <p14:tracePt t="54564" x="4837113" y="3148013"/>
          <p14:tracePt t="54572" x="4830763" y="3160713"/>
          <p14:tracePt t="54577" x="4818063" y="3173413"/>
          <p14:tracePt t="54587" x="4791075" y="3186113"/>
          <p14:tracePt t="54594" x="4746625" y="3198813"/>
          <p14:tracePt t="54603" x="4702175" y="3211513"/>
          <p14:tracePt t="54611" x="4657725" y="3232150"/>
          <p14:tracePt t="54619" x="4606925" y="3238500"/>
          <p14:tracePt t="54627" x="4575175" y="3251200"/>
          <p14:tracePt t="54634" x="4549775" y="3251200"/>
          <p14:tracePt t="54643" x="4530725" y="3251200"/>
          <p14:tracePt t="54650" x="4524375" y="3251200"/>
          <p14:tracePt t="54658" x="4518025" y="3251200"/>
          <p14:tracePt t="54748" x="4524375" y="3251200"/>
          <p14:tracePt t="54772" x="4524375" y="3244850"/>
          <p14:tracePt t="54784" x="4537075" y="3244850"/>
          <p14:tracePt t="54804" x="4543425" y="3244850"/>
          <p14:tracePt t="54811" x="4549775" y="3244850"/>
          <p14:tracePt t="54820" x="4556125" y="3244850"/>
          <p14:tracePt t="54827" x="4568825" y="3244850"/>
          <p14:tracePt t="54836" x="4581525" y="3238500"/>
          <p14:tracePt t="54844" x="4587875" y="3238500"/>
          <p14:tracePt t="54853" x="4600575" y="3238500"/>
          <p14:tracePt t="54863" x="4613275" y="3238500"/>
          <p14:tracePt t="54869" x="4619625" y="3238500"/>
          <p14:tracePt t="54879" x="4625975" y="3238500"/>
          <p14:tracePt t="54894" x="4645025" y="3238500"/>
          <p14:tracePt t="54901" x="4651375" y="3238500"/>
          <p14:tracePt t="54914" x="4657725" y="3238500"/>
          <p14:tracePt t="54922" x="4664075" y="3238500"/>
          <p14:tracePt t="54930" x="4670425" y="3238500"/>
          <p14:tracePt t="54938" x="4683125" y="3238500"/>
          <p14:tracePt t="54945" x="4689475" y="3238500"/>
          <p14:tracePt t="54954" x="4702175" y="3238500"/>
          <p14:tracePt t="54961" x="4721225" y="3238500"/>
          <p14:tracePt t="54970" x="4727575" y="3238500"/>
          <p14:tracePt t="54978" x="4740275" y="3244850"/>
          <p14:tracePt t="54986" x="4752975" y="3251200"/>
          <p14:tracePt t="55002" x="4759325" y="3257550"/>
          <p14:tracePt t="55011" x="4765675" y="3263900"/>
          <p14:tracePt t="55019" x="4772025" y="3270250"/>
          <p14:tracePt t="55026" x="4778375" y="3282950"/>
          <p14:tracePt t="55035" x="4791075" y="3295650"/>
          <p14:tracePt t="55043" x="4805363" y="3308350"/>
          <p14:tracePt t="55050" x="4818063" y="3333750"/>
          <p14:tracePt t="55056" x="4830763" y="3359150"/>
          <p14:tracePt t="55064" x="4843463" y="3384550"/>
          <p14:tracePt t="55072" x="4849813" y="3409950"/>
          <p14:tracePt t="55080" x="4856163" y="3435350"/>
          <p14:tracePt t="55088" x="4862513" y="3441700"/>
          <p14:tracePt t="55096" x="4862513" y="3467100"/>
          <p14:tracePt t="55104" x="4862513" y="3492500"/>
          <p14:tracePt t="55112" x="4862513" y="3511550"/>
          <p14:tracePt t="55120" x="4862513" y="3524250"/>
          <p14:tracePt t="55128" x="4849813" y="3549650"/>
          <p14:tracePt t="55136" x="4837113" y="3568700"/>
          <p14:tracePt t="55144" x="4824413" y="3587750"/>
          <p14:tracePt t="55153" x="4818063" y="3600450"/>
          <p14:tracePt t="55161" x="4805363" y="3606800"/>
          <p14:tracePt t="55169" x="4791075" y="3619500"/>
          <p14:tracePt t="55176" x="4778375" y="3632200"/>
          <p14:tracePt t="55185" x="4765675" y="3638550"/>
          <p14:tracePt t="55193" x="4759325" y="3638550"/>
          <p14:tracePt t="55198" x="4746625" y="3646488"/>
          <p14:tracePt t="55206" x="4727575" y="3646488"/>
          <p14:tracePt t="55214" x="4721225" y="3652838"/>
          <p14:tracePt t="55222" x="4708525" y="3652838"/>
          <p14:tracePt t="55235" x="4702175" y="3652838"/>
          <p14:tracePt t="55440" x="4702175" y="3659188"/>
          <p14:tracePt t="55452" x="4714875" y="3659188"/>
          <p14:tracePt t="55460" x="4733925" y="3659188"/>
          <p14:tracePt t="55469" x="4778375" y="3665538"/>
          <p14:tracePt t="55476" x="4824413" y="3665538"/>
          <p14:tracePt t="55485" x="4856163" y="3678238"/>
          <p14:tracePt t="55492" x="4894263" y="3697288"/>
          <p14:tracePt t="55498" x="4932363" y="3709988"/>
          <p14:tracePt t="55506" x="4976813" y="3722688"/>
          <p14:tracePt t="55514" x="5008563" y="3741738"/>
          <p14:tracePt t="55522" x="5027613" y="3748088"/>
          <p14:tracePt t="55530" x="5040313" y="3760788"/>
          <p14:tracePt t="55537" x="5053013" y="3773488"/>
          <p14:tracePt t="55546" x="5059363" y="3786188"/>
          <p14:tracePt t="55554" x="5065713" y="3792538"/>
          <p14:tracePt t="55562" x="5072063" y="3805238"/>
          <p14:tracePt t="55570" x="5072063" y="3824288"/>
          <p14:tracePt t="55578" x="5072063" y="3843338"/>
          <p14:tracePt t="55586" x="5072063" y="3849688"/>
          <p14:tracePt t="55593" x="5072063" y="3862388"/>
          <p14:tracePt t="55602" x="5072063" y="3868738"/>
          <p14:tracePt t="55610" x="5072063" y="3881438"/>
          <p14:tracePt t="55618" x="5065713" y="3894138"/>
          <p14:tracePt t="55624" x="5053013" y="3906838"/>
          <p14:tracePt t="55632" x="5040313" y="3913188"/>
          <p14:tracePt t="55640" x="5027613" y="3925888"/>
          <p14:tracePt t="55648" x="5021263" y="3938588"/>
          <p14:tracePt t="55656" x="5008563" y="3951288"/>
          <p14:tracePt t="55664" x="4995863" y="3963988"/>
          <p14:tracePt t="55672" x="4983163" y="3963988"/>
          <p14:tracePt t="55680" x="4983163" y="3970338"/>
          <p14:tracePt t="55688" x="4976813" y="3970338"/>
          <p14:tracePt t="55696" x="4964113" y="3976688"/>
          <p14:tracePt t="55711" x="4957763" y="3976688"/>
          <p14:tracePt t="55720" x="4951413" y="3976688"/>
          <p14:tracePt t="55728" x="4951413" y="3983038"/>
          <p14:tracePt t="55748" x="4945063" y="3983038"/>
          <p14:tracePt t="55764" x="4938713" y="3983038"/>
          <p14:tracePt t="55814" x="4932363" y="3983038"/>
          <p14:tracePt t="57594" x="4932363" y="3976688"/>
          <p14:tracePt t="57602" x="4875213" y="3913188"/>
          <p14:tracePt t="57610" x="4818063" y="3849688"/>
          <p14:tracePt t="57618" x="4746625" y="3773488"/>
          <p14:tracePt t="57626" x="4676775" y="3703638"/>
          <p14:tracePt t="57634" x="4594225" y="3632200"/>
          <p14:tracePt t="57642" x="4505325" y="3562350"/>
          <p14:tracePt t="57650" x="4378325" y="3498850"/>
          <p14:tracePt t="57659" x="4224338" y="3441700"/>
          <p14:tracePt t="57668" x="4021138" y="3422650"/>
          <p14:tracePt t="57674" x="3790950" y="3384550"/>
          <p14:tracePt t="57683" x="3568700" y="3302000"/>
          <p14:tracePt t="57690" x="3344863" y="3225800"/>
          <p14:tracePt t="57696" x="3128963" y="3148013"/>
          <p14:tracePt t="57704" x="2924175" y="3071813"/>
          <p14:tracePt t="57712" x="2727325" y="2995613"/>
          <p14:tracePt t="57720" x="2503488" y="2919413"/>
          <p14:tracePt t="57728" x="2293938" y="2817813"/>
          <p14:tracePt t="57736" x="2179638" y="2765425"/>
          <p14:tracePt t="57744" x="2078038" y="2727325"/>
          <p14:tracePt t="57752" x="2012950" y="2714625"/>
          <p14:tracePt t="57760" x="1955800" y="2695575"/>
          <p14:tracePt t="57768" x="1911350" y="2682875"/>
          <p14:tracePt t="57776" x="1866900" y="2663825"/>
          <p14:tracePt t="57784" x="1822450" y="2651125"/>
          <p14:tracePt t="57792" x="1784350" y="2638425"/>
          <p14:tracePt t="57802" x="1758950" y="2632075"/>
          <p14:tracePt t="57809" x="1733550" y="2619375"/>
          <p14:tracePt t="57817" x="1708150" y="2613025"/>
          <p14:tracePt t="57822" x="1682750" y="2606675"/>
          <p14:tracePt t="57830" x="1651000" y="2600325"/>
          <p14:tracePt t="57838" x="1631950" y="2600325"/>
          <p14:tracePt t="57846" x="1619250" y="2593975"/>
          <p14:tracePt t="57854" x="1606550" y="2587625"/>
          <p14:tracePt t="57862" x="1592263" y="2587625"/>
          <p14:tracePt t="57870" x="1585913" y="2587625"/>
          <p14:tracePt t="58016" x="1598613" y="2593975"/>
          <p14:tracePt t="58025" x="1644650" y="2606675"/>
          <p14:tracePt t="58032" x="1689100" y="2619375"/>
          <p14:tracePt t="58040" x="1752600" y="2632075"/>
          <p14:tracePt t="58048" x="1816100" y="2638425"/>
          <p14:tracePt t="58057" x="1879600" y="2638425"/>
          <p14:tracePt t="58064" x="1936750" y="2638425"/>
          <p14:tracePt t="58073" x="1987550" y="2638425"/>
          <p14:tracePt t="58080" x="2032000" y="2625725"/>
          <p14:tracePt t="58089" x="2078038" y="2613025"/>
          <p14:tracePt t="58096" x="2116138" y="2606675"/>
          <p14:tracePt t="58104" x="2135188" y="2593975"/>
          <p14:tracePt t="58112" x="2141538" y="2587625"/>
          <p14:tracePt t="58118" x="2147888" y="2587625"/>
          <p14:tracePt t="58142" x="2147888" y="2581275"/>
          <p14:tracePt t="58770" x="2154238" y="2593975"/>
          <p14:tracePt t="58778" x="2192338" y="2651125"/>
          <p14:tracePt t="58786" x="2243138" y="2714625"/>
          <p14:tracePt t="58794" x="2293938" y="2759075"/>
          <p14:tracePt t="58802" x="2332038" y="2792413"/>
          <p14:tracePt t="58810" x="2363788" y="2817813"/>
          <p14:tracePt t="58818" x="2401888" y="2830513"/>
          <p14:tracePt t="58826" x="2439988" y="2843213"/>
          <p14:tracePt t="58834" x="2484438" y="2849563"/>
          <p14:tracePt t="58842" x="2530475" y="2862263"/>
          <p14:tracePt t="58850" x="2568575" y="2862263"/>
          <p14:tracePt t="58857" x="2613025" y="2862263"/>
          <p14:tracePt t="58868" x="2657475" y="2862263"/>
          <p14:tracePt t="58873" x="2708275" y="2862263"/>
          <p14:tracePt t="58883" x="2771775" y="2862263"/>
          <p14:tracePt t="58890" x="2835275" y="2862263"/>
          <p14:tracePt t="58899" x="2905125" y="2862263"/>
          <p14:tracePt t="58906" x="2976563" y="2855913"/>
          <p14:tracePt t="58915" x="3040063" y="2855913"/>
          <p14:tracePt t="58924" x="3109913" y="2843213"/>
          <p14:tracePt t="58931" x="3173413" y="2843213"/>
          <p14:tracePt t="58939" x="3224213" y="2830513"/>
          <p14:tracePt t="58948" x="3281363" y="2824163"/>
          <p14:tracePt t="58957" x="3338513" y="2811463"/>
          <p14:tracePt t="58966" x="3370263" y="2805113"/>
          <p14:tracePt t="58970" x="3408363" y="2798763"/>
          <p14:tracePt t="58978" x="3441700" y="2778125"/>
          <p14:tracePt t="58990" x="3467100" y="2771775"/>
          <p14:tracePt t="58996" x="3486150" y="2759075"/>
          <p14:tracePt t="59008" x="3505200" y="2752725"/>
          <p14:tracePt t="59012" x="3511550" y="2740025"/>
          <p14:tracePt t="59020" x="3517900" y="2727325"/>
          <p14:tracePt t="59028" x="3524250" y="2714625"/>
          <p14:tracePt t="59036" x="3536950" y="2708275"/>
          <p14:tracePt t="59044" x="3549650" y="2695575"/>
          <p14:tracePt t="59052" x="3556000" y="2682875"/>
          <p14:tracePt t="59060" x="3556000" y="2670175"/>
          <p14:tracePt t="59070" x="3562350" y="2663825"/>
          <p14:tracePt t="59075" x="3568700" y="2651125"/>
          <p14:tracePt t="59086" x="3581400" y="2638425"/>
          <p14:tracePt t="59094" x="3594100" y="2619375"/>
          <p14:tracePt t="59102" x="3606800" y="2613025"/>
          <p14:tracePt t="59110" x="3613150" y="2593975"/>
          <p14:tracePt t="59118" x="3625850" y="2574925"/>
          <p14:tracePt t="59125" x="3632200" y="2543175"/>
          <p14:tracePt t="59136" x="3651250" y="2505075"/>
          <p14:tracePt t="59144" x="3657600" y="2473325"/>
          <p14:tracePt t="59152" x="3657600" y="2447925"/>
          <p14:tracePt t="59160" x="3657600" y="2409825"/>
          <p14:tracePt t="59168" x="3657600" y="2378075"/>
          <p14:tracePt t="59176" x="3644900" y="2325688"/>
          <p14:tracePt t="59184" x="3632200" y="2300288"/>
          <p14:tracePt t="59192" x="3619500" y="2274888"/>
          <p14:tracePt t="59200" x="3600450" y="2249488"/>
          <p14:tracePt t="59208" x="3581400" y="2230438"/>
          <p14:tracePt t="59217" x="3568700" y="2211388"/>
          <p14:tracePt t="59223" x="3549650" y="2198688"/>
          <p14:tracePt t="59233" x="3543300" y="2185988"/>
          <p14:tracePt t="59240" x="3530600" y="2179638"/>
          <p14:tracePt t="59247" x="3517900" y="2166938"/>
          <p14:tracePt t="59255" x="3505200" y="2154238"/>
          <p14:tracePt t="59262" x="3479800" y="2141538"/>
          <p14:tracePt t="59270" x="3454400" y="2128838"/>
          <p14:tracePt t="59279" x="3427413" y="2128838"/>
          <p14:tracePt t="59286" x="3389313" y="2122488"/>
          <p14:tracePt t="59294" x="3344863" y="2122488"/>
          <p14:tracePt t="59302" x="3300413" y="2122488"/>
          <p14:tracePt t="59310" x="3255963" y="2128838"/>
          <p14:tracePt t="59318" x="3211513" y="2147888"/>
          <p14:tracePt t="59326" x="3167063" y="2160588"/>
          <p14:tracePt t="59334" x="3122613" y="2179638"/>
          <p14:tracePt t="59342" x="3084513" y="2192338"/>
          <p14:tracePt t="59350" x="3046413" y="2211388"/>
          <p14:tracePt t="59357" x="3027363" y="2224088"/>
          <p14:tracePt t="59366" x="3008313" y="2243138"/>
          <p14:tracePt t="59375" x="2995613" y="2268538"/>
          <p14:tracePt t="59383" x="2982913" y="2293938"/>
          <p14:tracePt t="59390" x="2968625" y="2319338"/>
          <p14:tracePt t="59397" x="2955925" y="2359025"/>
          <p14:tracePt t="59406" x="2943225" y="2403475"/>
          <p14:tracePt t="59412" x="2924175" y="2441575"/>
          <p14:tracePt t="59420" x="2911475" y="2486025"/>
          <p14:tracePt t="59428" x="2892425" y="2530475"/>
          <p14:tracePt t="59436" x="2879725" y="2581275"/>
          <p14:tracePt t="59444" x="2879725" y="2619375"/>
          <p14:tracePt t="59452" x="2879725" y="2663825"/>
          <p14:tracePt t="59460" x="2886075" y="2708275"/>
          <p14:tracePt t="59468" x="2898775" y="2746375"/>
          <p14:tracePt t="59476" x="2911475" y="2778125"/>
          <p14:tracePt t="59484" x="2924175" y="2805113"/>
          <p14:tracePt t="59491" x="2936875" y="2836863"/>
          <p14:tracePt t="59500" x="2955925" y="2855913"/>
          <p14:tracePt t="59508" x="2968625" y="2862263"/>
          <p14:tracePt t="59516" x="2982913" y="2874963"/>
          <p14:tracePt t="59523" x="2995613" y="2887663"/>
          <p14:tracePt t="59532" x="3008313" y="2900363"/>
          <p14:tracePt t="59539" x="3033713" y="2913063"/>
          <p14:tracePt t="59547" x="3059113" y="2925763"/>
          <p14:tracePt t="59555" x="3103563" y="2938463"/>
          <p14:tracePt t="59562" x="3148013" y="2957513"/>
          <p14:tracePt t="59569" x="3192463" y="2963863"/>
          <p14:tracePt t="59578" x="3236913" y="2963863"/>
          <p14:tracePt t="59586" x="3281363" y="2963863"/>
          <p14:tracePt t="59593" x="3325813" y="2963863"/>
          <p14:tracePt t="59607" x="3376613" y="2963863"/>
          <p14:tracePt t="59610" x="3435350" y="2944813"/>
          <p14:tracePt t="59618" x="3479800" y="2938463"/>
          <p14:tracePt t="59628" x="3517900" y="2925763"/>
          <p14:tracePt t="59635" x="3556000" y="2906713"/>
          <p14:tracePt t="59644" x="3562350" y="2900363"/>
          <p14:tracePt t="59653" x="3581400" y="2887663"/>
          <p14:tracePt t="59659" x="3594100" y="2874963"/>
          <p14:tracePt t="59670" x="3606800" y="2862263"/>
          <p14:tracePt t="59678" x="3613150" y="2849563"/>
          <p14:tracePt t="59686" x="3625850" y="2836863"/>
          <p14:tracePt t="59694" x="3632200" y="2811463"/>
          <p14:tracePt t="59702" x="3638550" y="2771775"/>
          <p14:tracePt t="59710" x="3644900" y="2746375"/>
          <p14:tracePt t="59720" x="3651250" y="2714625"/>
          <p14:tracePt t="59726" x="3670300" y="2670175"/>
          <p14:tracePt t="59736" x="3676650" y="2632075"/>
          <p14:tracePt t="59744" x="3689350" y="2587625"/>
          <p14:tracePt t="59750" x="3695700" y="2543175"/>
          <p14:tracePt t="59758" x="3714750" y="2505075"/>
          <p14:tracePt t="59768" x="3721100" y="2473325"/>
          <p14:tracePt t="59773" x="3727450" y="2441575"/>
          <p14:tracePt t="59782" x="3727450" y="2416175"/>
          <p14:tracePt t="59789" x="3733800" y="2390775"/>
          <p14:tracePt t="59800" x="3740150" y="2359025"/>
          <p14:tracePt t="59808" x="3746500" y="2332038"/>
          <p14:tracePt t="59816" x="3746500" y="2293938"/>
          <p14:tracePt t="59824" x="3746500" y="2255838"/>
          <p14:tracePt t="59832" x="3733800" y="2217738"/>
          <p14:tracePt t="59840" x="3727450" y="2192338"/>
          <p14:tracePt t="59849" x="3714750" y="2173288"/>
          <p14:tracePt t="59856" x="3702050" y="2160588"/>
          <p14:tracePt t="59865" x="3695700" y="2154238"/>
          <p14:tracePt t="59872" x="3683000" y="2141538"/>
          <p14:tracePt t="59890" x="3663950" y="2116138"/>
          <p14:tracePt t="59897" x="3651250" y="2109788"/>
          <p14:tracePt t="59909" x="3638550" y="2097088"/>
          <p14:tracePt t="59912" x="3625850" y="2084388"/>
          <p14:tracePt t="59923" x="3619500" y="2084388"/>
          <p14:tracePt t="59928" x="3606800" y="2078038"/>
          <p14:tracePt t="59936" x="3600450" y="2078038"/>
          <p14:tracePt t="59970" x="3587750" y="2078038"/>
          <p14:tracePt t="59978" x="3581400" y="2078038"/>
          <p14:tracePt t="59986" x="3568700" y="2078038"/>
          <p14:tracePt t="59994" x="3549650" y="2078038"/>
          <p14:tracePt t="60002" x="3543300" y="2078038"/>
          <p14:tracePt t="60010" x="3517900" y="2078038"/>
          <p14:tracePt t="60018" x="3498850" y="2078038"/>
          <p14:tracePt t="60026" x="3467100" y="2084388"/>
          <p14:tracePt t="60034" x="3435350" y="2097088"/>
          <p14:tracePt t="60042" x="3395663" y="2103438"/>
          <p14:tracePt t="60050" x="3370263" y="2109788"/>
          <p14:tracePt t="60058" x="3344863" y="2122488"/>
          <p14:tracePt t="60066" x="3325813" y="2122488"/>
          <p14:tracePt t="60072" x="3319463" y="2122488"/>
          <p14:tracePt t="60081" x="3306763" y="2135188"/>
          <p14:tracePt t="60089" x="3294063" y="2135188"/>
          <p14:tracePt t="60116" x="3294063" y="2141538"/>
          <p14:tracePt t="60169" x="3287713" y="2141538"/>
          <p14:tracePt t="60180" x="3287713" y="2147888"/>
          <p14:tracePt t="60188" x="3281363" y="2154238"/>
          <p14:tracePt t="60197" x="3275013" y="2166938"/>
          <p14:tracePt t="60205" x="3275013" y="2173288"/>
          <p14:tracePt t="60218" x="3268663" y="2173288"/>
          <p14:tracePt t="60226" x="3255963" y="2185988"/>
          <p14:tracePt t="60234" x="3249613" y="2198688"/>
          <p14:tracePt t="60242" x="3243263" y="2205038"/>
          <p14:tracePt t="60250" x="3230563" y="2230438"/>
          <p14:tracePt t="60257" x="3217863" y="2262188"/>
          <p14:tracePt t="60266" x="3198813" y="2306638"/>
          <p14:tracePt t="60273" x="3186113" y="2365375"/>
          <p14:tracePt t="60282" x="3167063" y="2409825"/>
          <p14:tracePt t="60289" x="3154363" y="2473325"/>
          <p14:tracePt t="60298" x="3135313" y="2517775"/>
          <p14:tracePt t="60307" x="3122613" y="2568575"/>
          <p14:tracePt t="60315" x="3109913" y="2613025"/>
          <p14:tracePt t="60321" x="3097213" y="2657475"/>
          <p14:tracePt t="60330" x="3097213" y="2701925"/>
          <p14:tracePt t="60337" x="3097213" y="2733675"/>
          <p14:tracePt t="60347" x="3103563" y="2778125"/>
          <p14:tracePt t="60354" x="3103563" y="2792413"/>
          <p14:tracePt t="60360" x="3103563" y="2817813"/>
          <p14:tracePt t="60368" x="3116263" y="2836863"/>
          <p14:tracePt t="60376" x="3128963" y="2855913"/>
          <p14:tracePt t="60384" x="3141663" y="2868613"/>
          <p14:tracePt t="60392" x="3154363" y="2874963"/>
          <p14:tracePt t="60400" x="3160713" y="2887663"/>
          <p14:tracePt t="60408" x="3167063" y="2900363"/>
          <p14:tracePt t="60416" x="3179763" y="2913063"/>
          <p14:tracePt t="60424" x="3192463" y="2919413"/>
          <p14:tracePt t="60432" x="3211513" y="2932113"/>
          <p14:tracePt t="60440" x="3230563" y="2944813"/>
          <p14:tracePt t="60448" x="3243263" y="2957513"/>
          <p14:tracePt t="60455" x="3262313" y="2963863"/>
          <p14:tracePt t="60466" x="3281363" y="2963863"/>
          <p14:tracePt t="60472" x="3313113" y="2963863"/>
          <p14:tracePt t="60481" x="3332163" y="2963863"/>
          <p14:tracePt t="60490" x="3351213" y="2963863"/>
          <p14:tracePt t="60498" x="3370263" y="2951163"/>
          <p14:tracePt t="60506" x="3389313" y="2938463"/>
          <p14:tracePt t="60514" x="3402013" y="2925763"/>
          <p14:tracePt t="60522" x="3408363" y="2919413"/>
          <p14:tracePt t="60532" x="3421063" y="2906713"/>
          <p14:tracePt t="60539" x="3435350" y="2894013"/>
          <p14:tracePt t="60548" x="3448050" y="2881313"/>
          <p14:tracePt t="60556" x="3454400" y="2874963"/>
          <p14:tracePt t="60564" x="3467100" y="2862263"/>
          <p14:tracePt t="60574" x="3473450" y="2849563"/>
          <p14:tracePt t="60582" x="3473450" y="2843213"/>
          <p14:tracePt t="60590" x="3473450" y="2830513"/>
          <p14:tracePt t="60598" x="3473450" y="2824163"/>
          <p14:tracePt t="60605" x="3473450" y="2817813"/>
          <p14:tracePt t="61004" x="3473450" y="2811463"/>
          <p14:tracePt t="61012" x="3486150" y="2798763"/>
          <p14:tracePt t="61020" x="3498850" y="2759075"/>
          <p14:tracePt t="61029" x="3511550" y="2733675"/>
          <p14:tracePt t="61037" x="3524250" y="2689225"/>
          <p14:tracePt t="61044" x="3536950" y="2663825"/>
          <p14:tracePt t="61053" x="3549650" y="2638425"/>
          <p14:tracePt t="61060" x="3562350" y="2619375"/>
          <p14:tracePt t="61068" x="3568700" y="2606675"/>
          <p14:tracePt t="61076" x="3581400" y="2593975"/>
          <p14:tracePt t="61083" x="3587750" y="2593975"/>
          <p14:tracePt t="61092" x="3587750" y="2587625"/>
          <p14:tracePt t="61100" x="3587750" y="2581275"/>
          <p14:tracePt t="62576" x="3594100" y="2581275"/>
          <p14:tracePt t="62598" x="3600450" y="2581275"/>
          <p14:tracePt t="62606" x="3606800" y="2581275"/>
          <p14:tracePt t="62614" x="3663950" y="2568575"/>
          <p14:tracePt t="62622" x="3740150" y="2543175"/>
          <p14:tracePt t="62630" x="3803650" y="2530475"/>
          <p14:tracePt t="62638" x="3879850" y="2505075"/>
          <p14:tracePt t="62646" x="3938588" y="2479675"/>
          <p14:tracePt t="62655" x="3983038" y="2460625"/>
          <p14:tracePt t="62662" x="4021138" y="2447925"/>
          <p14:tracePt t="62670" x="4046538" y="2435225"/>
          <p14:tracePt t="62679" x="4065588" y="2428875"/>
          <p14:tracePt t="62687" x="4084638" y="2416175"/>
          <p14:tracePt t="62695" x="4090988" y="2416175"/>
          <p14:tracePt t="62702" x="4097338" y="2416175"/>
          <p14:tracePt t="62713" x="4103688" y="2416175"/>
          <p14:tracePt t="62726" x="4103688" y="2409825"/>
          <p14:tracePt t="62764" x="4116388" y="2409825"/>
          <p14:tracePt t="62771" x="4160838" y="2422525"/>
          <p14:tracePt t="62780" x="4205288" y="2435225"/>
          <p14:tracePt t="62787" x="4249738" y="2454275"/>
          <p14:tracePt t="62795" x="4287838" y="2466975"/>
          <p14:tracePt t="62803" x="4332288" y="2479675"/>
          <p14:tracePt t="62812" x="4378325" y="2498725"/>
          <p14:tracePt t="62819" x="4441825" y="2511425"/>
          <p14:tracePt t="62829" x="4511675" y="2524125"/>
          <p14:tracePt t="62837" x="4575175" y="2530475"/>
          <p14:tracePt t="62845" x="4638675" y="2530475"/>
          <p14:tracePt t="62852" x="4702175" y="2517775"/>
          <p14:tracePt t="62860" x="4797425" y="2505075"/>
          <p14:tracePt t="62870" x="4900613" y="2486025"/>
          <p14:tracePt t="62876" x="4995863" y="2466975"/>
          <p14:tracePt t="62886" x="5072063" y="2447925"/>
          <p14:tracePt t="62890" x="5135563" y="2435225"/>
          <p14:tracePt t="62898" x="5180013" y="2409825"/>
          <p14:tracePt t="62906" x="5218113" y="2397125"/>
          <p14:tracePt t="62914" x="5237163" y="2378075"/>
          <p14:tracePt t="62921" x="5249863" y="2359025"/>
          <p14:tracePt t="62930" x="5249863" y="2332038"/>
          <p14:tracePt t="62937" x="5249863" y="2312988"/>
          <p14:tracePt t="62946" x="5243513" y="2274888"/>
          <p14:tracePt t="62954" x="5224463" y="2243138"/>
          <p14:tracePt t="62963" x="5205413" y="2205038"/>
          <p14:tracePt t="62969" x="5180013" y="2166938"/>
          <p14:tracePt t="62978" x="5160963" y="2128838"/>
          <p14:tracePt t="62986" x="5141913" y="2103438"/>
          <p14:tracePt t="62995" x="5116513" y="2071688"/>
          <p14:tracePt t="63003" x="5110163" y="2058988"/>
          <p14:tracePt t="63011" x="5091113" y="2039938"/>
          <p14:tracePt t="63018" x="5065713" y="2027238"/>
          <p14:tracePt t="63024" x="5033963" y="2014538"/>
          <p14:tracePt t="63031" x="5014913" y="2008188"/>
          <p14:tracePt t="63040" x="4976813" y="2001838"/>
          <p14:tracePt t="63048" x="4957763" y="2001838"/>
          <p14:tracePt t="63056" x="4919663" y="2014538"/>
          <p14:tracePt t="63063" x="4875213" y="2027238"/>
          <p14:tracePt t="63071" x="4824413" y="2046288"/>
          <p14:tracePt t="63081" x="4791075" y="2058988"/>
          <p14:tracePt t="63088" x="4752975" y="2071688"/>
          <p14:tracePt t="63095" x="4708525" y="2103438"/>
          <p14:tracePt t="63103" x="4657725" y="2154238"/>
          <p14:tracePt t="63112" x="4606925" y="2205038"/>
          <p14:tracePt t="63120" x="4556125" y="2249488"/>
          <p14:tracePt t="63128" x="4505325" y="2312988"/>
          <p14:tracePt t="63136" x="4467225" y="2378075"/>
          <p14:tracePt t="63145" x="4422775" y="2447925"/>
          <p14:tracePt t="63152" x="4397375" y="2505075"/>
          <p14:tracePt t="63160" x="4378325" y="2568575"/>
          <p14:tracePt t="63166" x="4378325" y="2638425"/>
          <p14:tracePt t="63173" x="4378325" y="2676525"/>
          <p14:tracePt t="63182" x="4391025" y="2720975"/>
          <p14:tracePt t="63189" x="4403725" y="2771775"/>
          <p14:tracePt t="63198" x="4416425" y="2798763"/>
          <p14:tracePt t="63206" x="4429125" y="2817813"/>
          <p14:tracePt t="63214" x="4441825" y="2824163"/>
          <p14:tracePt t="63221" x="4454525" y="2836863"/>
          <p14:tracePt t="63231" x="4479925" y="2849563"/>
          <p14:tracePt t="63238" x="4486275" y="2862263"/>
          <p14:tracePt t="63246" x="4505325" y="2868613"/>
          <p14:tracePt t="63253" x="4518025" y="2881313"/>
          <p14:tracePt t="63262" x="4530725" y="2887663"/>
          <p14:tracePt t="63269" x="4556125" y="2887663"/>
          <p14:tracePt t="63278" x="4575175" y="2894013"/>
          <p14:tracePt t="63286" x="4619625" y="2894013"/>
          <p14:tracePt t="63294" x="4664075" y="2894013"/>
          <p14:tracePt t="63302" x="4708525" y="2887663"/>
          <p14:tracePt t="63311" x="4752975" y="2881313"/>
          <p14:tracePt t="63316" x="4797425" y="2862263"/>
          <p14:tracePt t="63324" x="4818063" y="2855913"/>
          <p14:tracePt t="63332" x="4830763" y="2849563"/>
          <p14:tracePt t="63339" x="4837113" y="2843213"/>
          <p14:tracePt t="63348" x="4837113" y="2836863"/>
          <p14:tracePt t="66502" x="4843463" y="2836863"/>
          <p14:tracePt t="66510" x="4887913" y="2881313"/>
          <p14:tracePt t="66518" x="4951413" y="2932113"/>
          <p14:tracePt t="66526" x="5008563" y="2963863"/>
          <p14:tracePt t="66532" x="5072063" y="2982913"/>
          <p14:tracePt t="66540" x="5135563" y="3001963"/>
          <p14:tracePt t="66548" x="5205413" y="3014663"/>
          <p14:tracePt t="66558" x="5270500" y="3021013"/>
          <p14:tracePt t="66566" x="5334000" y="3021013"/>
          <p14:tracePt t="66575" x="5397500" y="3021013"/>
          <p14:tracePt t="66582" x="5473700" y="3014663"/>
          <p14:tracePt t="66590" x="5530850" y="2995613"/>
          <p14:tracePt t="66600" x="5568950" y="2995613"/>
          <p14:tracePt t="66609" x="5613400" y="2989263"/>
          <p14:tracePt t="66618" x="5651500" y="2982913"/>
          <p14:tracePt t="66625" x="5695950" y="2976563"/>
          <p14:tracePt t="66633" x="5741988" y="2957513"/>
          <p14:tracePt t="66638" x="5786438" y="2944813"/>
          <p14:tracePt t="66646" x="5843588" y="2932113"/>
          <p14:tracePt t="66654" x="5907088" y="2913063"/>
          <p14:tracePt t="66662" x="5995988" y="2894013"/>
          <p14:tracePt t="66670" x="6072188" y="2881313"/>
          <p14:tracePt t="66678" x="6148388" y="2862263"/>
          <p14:tracePt t="66688" x="6226175" y="2843213"/>
          <p14:tracePt t="66696" x="6302375" y="2830513"/>
          <p14:tracePt t="66704" x="6365875" y="2811463"/>
          <p14:tracePt t="66712" x="6435725" y="2792413"/>
          <p14:tracePt t="66720" x="6480175" y="2759075"/>
          <p14:tracePt t="66728" x="6524625" y="2740025"/>
          <p14:tracePt t="66736" x="6569075" y="2701925"/>
          <p14:tracePt t="66744" x="6588125" y="2670175"/>
          <p14:tracePt t="66751" x="6613525" y="2625725"/>
          <p14:tracePt t="66760" x="6626225" y="2587625"/>
          <p14:tracePt t="66767" x="6640513" y="2543175"/>
          <p14:tracePt t="66776" x="6659563" y="2498725"/>
          <p14:tracePt t="66783" x="6678613" y="2447925"/>
          <p14:tracePt t="66793" x="6697663" y="2403475"/>
          <p14:tracePt t="66799" x="6710363" y="2359025"/>
          <p14:tracePt t="66809" x="6723063" y="2312988"/>
          <p14:tracePt t="66817" x="6742113" y="2268538"/>
          <p14:tracePt t="66824" x="6748463" y="2224088"/>
          <p14:tracePt t="66833" x="6748463" y="2179638"/>
          <p14:tracePt t="66840" x="6748463" y="2135188"/>
          <p14:tracePt t="66849" x="6748463" y="2090738"/>
          <p14:tracePt t="66858" x="6748463" y="2065338"/>
          <p14:tracePt t="66865" x="6742113" y="2020888"/>
          <p14:tracePt t="66872" x="6723063" y="1976438"/>
          <p14:tracePt t="66882" x="6710363" y="1931988"/>
          <p14:tracePt t="66900" x="6672263" y="1854200"/>
          <p14:tracePt t="66903" x="6646863" y="1816100"/>
          <p14:tracePt t="66912" x="6619875" y="1803400"/>
          <p14:tracePt t="66920" x="6600825" y="1790700"/>
          <p14:tracePt t="66928" x="6581775" y="1784350"/>
          <p14:tracePt t="66934" x="6556375" y="1771650"/>
          <p14:tracePt t="66942" x="6543675" y="1765300"/>
          <p14:tracePt t="66950" x="6530975" y="1765300"/>
          <p14:tracePt t="66958" x="6511925" y="1758950"/>
          <p14:tracePt t="66966" x="6499225" y="1758950"/>
          <p14:tracePt t="66975" x="6492875" y="1758950"/>
          <p14:tracePt t="66981" x="6480175" y="1758950"/>
          <p14:tracePt t="66990" x="6461125" y="1758950"/>
          <p14:tracePt t="66998" x="6448425" y="1771650"/>
          <p14:tracePt t="67007" x="6442075" y="1771650"/>
          <p14:tracePt t="67015" x="6403975" y="1784350"/>
          <p14:tracePt t="67022" x="6359525" y="1809750"/>
          <p14:tracePt t="67030" x="6315075" y="1835150"/>
          <p14:tracePt t="67038" x="6264275" y="1873250"/>
          <p14:tracePt t="67046" x="6213475" y="1917700"/>
          <p14:tracePt t="67054" x="6167438" y="1957388"/>
          <p14:tracePt t="67061" x="6129338" y="1995488"/>
          <p14:tracePt t="67070" x="6084888" y="2046288"/>
          <p14:tracePt t="67076" x="6065838" y="2090738"/>
          <p14:tracePt t="67084" x="6040438" y="2141538"/>
          <p14:tracePt t="67093" x="6015038" y="2185988"/>
          <p14:tracePt t="67099" x="6002338" y="2230438"/>
          <p14:tracePt t="67109" x="5983288" y="2274888"/>
          <p14:tracePt t="67115" x="5976938" y="2319338"/>
          <p14:tracePt t="67125" x="5970588" y="2378075"/>
          <p14:tracePt t="67133" x="5964238" y="2422525"/>
          <p14:tracePt t="67140" x="5957888" y="2466975"/>
          <p14:tracePt t="67148" x="5938838" y="2511425"/>
          <p14:tracePt t="67157" x="5938838" y="2555875"/>
          <p14:tracePt t="67165" x="5932488" y="2587625"/>
          <p14:tracePt t="67172" x="5932488" y="2625725"/>
          <p14:tracePt t="67181" x="5938838" y="2657475"/>
          <p14:tracePt t="67190" x="5945188" y="2695575"/>
          <p14:tracePt t="67196" x="5964238" y="2740025"/>
          <p14:tracePt t="67205" x="5976938" y="2765425"/>
          <p14:tracePt t="67212" x="5989638" y="2805113"/>
          <p14:tracePt t="67218" x="6002338" y="2817813"/>
          <p14:tracePt t="67226" x="6021388" y="2836863"/>
          <p14:tracePt t="67233" x="6034088" y="2855913"/>
          <p14:tracePt t="67242" x="6053138" y="2881313"/>
          <p14:tracePt t="67250" x="6065838" y="2894013"/>
          <p14:tracePt t="67259" x="6078538" y="2913063"/>
          <p14:tracePt t="67265" x="6097588" y="2932113"/>
          <p14:tracePt t="67275" x="6116638" y="2944813"/>
          <p14:tracePt t="67283" x="6135688" y="2957513"/>
          <p14:tracePt t="67291" x="6154738" y="2963863"/>
          <p14:tracePt t="67298" x="6188075" y="2982913"/>
          <p14:tracePt t="67307" x="6213475" y="2995613"/>
          <p14:tracePt t="67316" x="6238875" y="3008313"/>
          <p14:tracePt t="67323" x="6264275" y="3021013"/>
          <p14:tracePt t="67330" x="6276975" y="3027363"/>
          <p14:tracePt t="67338" x="6289675" y="3027363"/>
          <p14:tracePt t="67346" x="6296025" y="3027363"/>
          <p14:tracePt t="67354" x="6296025" y="3033713"/>
          <p14:tracePt t="67398" x="6302375" y="3033713"/>
          <p14:tracePt t="67423" x="6308725" y="3033713"/>
          <p14:tracePt t="67436" x="6315075" y="3033713"/>
          <p14:tracePt t="67451" x="6321425" y="3027363"/>
          <p14:tracePt t="67460" x="6334125" y="3014663"/>
          <p14:tracePt t="67476" x="6340475" y="3008313"/>
          <p14:tracePt t="67483" x="6340475" y="3001963"/>
          <p14:tracePt t="67492" x="6346825" y="3001963"/>
          <p14:tracePt t="67816" x="6346825" y="2995613"/>
          <p14:tracePt t="67832" x="6346825" y="2989263"/>
          <p14:tracePt t="67841" x="6346825" y="2982913"/>
          <p14:tracePt t="67852" x="6353175" y="2976563"/>
          <p14:tracePt t="67860" x="6359525" y="2976563"/>
          <p14:tracePt t="67868" x="6365875" y="2970213"/>
          <p14:tracePt t="67930" x="6372225" y="2970213"/>
          <p14:tracePt t="67937" x="6378575" y="2970213"/>
          <p14:tracePt t="67946" x="6378575" y="2963863"/>
          <p14:tracePt t="67954" x="6384925" y="2963863"/>
          <p14:tracePt t="67966" x="6391275" y="2963863"/>
          <p14:tracePt t="67974" x="6397625" y="2951163"/>
          <p14:tracePt t="67982" x="6397625" y="2944813"/>
          <p14:tracePt t="68002" x="6397625" y="2938463"/>
          <p14:tracePt t="68010" x="6397625" y="2932113"/>
          <p14:tracePt t="68018" x="6403975" y="2932113"/>
          <p14:tracePt t="68026" x="6410325" y="2919413"/>
          <p14:tracePt t="68036" x="6410325" y="2906713"/>
          <p14:tracePt t="68043" x="6423025" y="2900363"/>
          <p14:tracePt t="68052" x="6429375" y="2887663"/>
          <p14:tracePt t="68060" x="6435725" y="2874963"/>
          <p14:tracePt t="68068" x="6448425" y="2862263"/>
          <p14:tracePt t="68075" x="6461125" y="2836863"/>
          <p14:tracePt t="68086" x="6473825" y="2824163"/>
          <p14:tracePt t="68094" x="6486525" y="2798763"/>
          <p14:tracePt t="68099" x="6492875" y="2784475"/>
          <p14:tracePt t="68108" x="6499225" y="2765425"/>
          <p14:tracePt t="68116" x="6511925" y="2746375"/>
          <p14:tracePt t="68124" x="6518275" y="2733675"/>
          <p14:tracePt t="68132" x="6524625" y="2714625"/>
          <p14:tracePt t="68142" x="6537325" y="2695575"/>
          <p14:tracePt t="68149" x="6550025" y="2670175"/>
          <p14:tracePt t="68158" x="6562725" y="2651125"/>
          <p14:tracePt t="68165" x="6575425" y="2625725"/>
          <p14:tracePt t="68174" x="6588125" y="2606675"/>
          <p14:tracePt t="68182" x="6594475" y="2593975"/>
          <p14:tracePt t="68190" x="6600825" y="2574925"/>
          <p14:tracePt t="68198" x="6613525" y="2555875"/>
          <p14:tracePt t="68207" x="6613525" y="2549525"/>
          <p14:tracePt t="68216" x="6619875" y="2530475"/>
          <p14:tracePt t="68224" x="6619875" y="2517775"/>
          <p14:tracePt t="68231" x="6619875" y="2511425"/>
          <p14:tracePt t="68240" x="6619875" y="2498725"/>
          <p14:tracePt t="68248" x="6619875" y="2486025"/>
          <p14:tracePt t="68257" x="6619875" y="2473325"/>
          <p14:tracePt t="68264" x="6619875" y="2454275"/>
          <p14:tracePt t="68273" x="6619875" y="2441575"/>
          <p14:tracePt t="68281" x="6613525" y="2422525"/>
          <p14:tracePt t="68288" x="6607175" y="2416175"/>
          <p14:tracePt t="68297" x="6600825" y="2403475"/>
          <p14:tracePt t="68305" x="6594475" y="2390775"/>
          <p14:tracePt t="68312" x="6588125" y="2384425"/>
          <p14:tracePt t="68320" x="6581775" y="2371725"/>
          <p14:tracePt t="68328" x="6575425" y="2365375"/>
          <p14:tracePt t="68336" x="6569075" y="2359025"/>
          <p14:tracePt t="68344" x="6556375" y="2351088"/>
          <p14:tracePt t="68352" x="6556375" y="2344738"/>
          <p14:tracePt t="68360" x="6543675" y="2338388"/>
          <p14:tracePt t="68368" x="6530975" y="2325688"/>
          <p14:tracePt t="68376" x="6524625" y="2325688"/>
          <p14:tracePt t="68384" x="6499225" y="2319338"/>
          <p14:tracePt t="68391" x="6461125" y="2312988"/>
          <p14:tracePt t="68397" x="6435725" y="2300288"/>
          <p14:tracePt t="68407" x="6423025" y="2287588"/>
          <p14:tracePt t="68414" x="6397625" y="2281238"/>
          <p14:tracePt t="68423" x="6378575" y="2268538"/>
          <p14:tracePt t="68430" x="6365875" y="2262188"/>
          <p14:tracePt t="68439" x="6359525" y="2262188"/>
          <p14:tracePt t="68447" x="6359525" y="2255838"/>
          <p14:tracePt t="68522" x="6359525" y="2249488"/>
          <p14:tracePt t="68530" x="6359525" y="2243138"/>
          <p14:tracePt t="68536" x="6359525" y="2236788"/>
          <p14:tracePt t="68544" x="6359525" y="2230438"/>
          <p14:tracePt t="68758" x="6359525" y="2224088"/>
          <p14:tracePt t="68778" x="6365875" y="2217738"/>
          <p14:tracePt t="68787" x="6372225" y="2217738"/>
          <p14:tracePt t="68862" x="6378575" y="2217738"/>
          <p14:tracePt t="68867" x="6391275" y="2217738"/>
          <p14:tracePt t="68875" x="6403975" y="2217738"/>
          <p14:tracePt t="68897" x="6429375" y="2236788"/>
          <p14:tracePt t="68900" x="6435725" y="2249488"/>
          <p14:tracePt t="68908" x="6442075" y="2262188"/>
          <p14:tracePt t="68916" x="6454775" y="2274888"/>
          <p14:tracePt t="68924" x="6461125" y="2293938"/>
          <p14:tracePt t="68932" x="6461125" y="2312988"/>
          <p14:tracePt t="68940" x="6461125" y="2325688"/>
          <p14:tracePt t="68948" x="6461125" y="2338388"/>
          <p14:tracePt t="68956" x="6461125" y="2359025"/>
          <p14:tracePt t="68964" x="6461125" y="2365375"/>
          <p14:tracePt t="68973" x="6461125" y="2378075"/>
          <p14:tracePt t="68981" x="6461125" y="2390775"/>
          <p14:tracePt t="68988" x="6461125" y="2397125"/>
          <p14:tracePt t="68996" x="6448425" y="2409825"/>
          <p14:tracePt t="69004" x="6448425" y="2422525"/>
          <p14:tracePt t="69010" x="6448425" y="2428875"/>
          <p14:tracePt t="69018" x="6442075" y="2435225"/>
          <p14:tracePt t="69026" x="6435725" y="2441575"/>
          <p14:tracePt t="69034" x="6429375" y="2441575"/>
          <p14:tracePt t="69050" x="6416675" y="2447925"/>
          <p14:tracePt t="69058" x="6403975" y="2454275"/>
          <p14:tracePt t="69065" x="6397625" y="2460625"/>
          <p14:tracePt t="69074" x="6384925" y="2466975"/>
          <p14:tracePt t="69081" x="6378575" y="2466975"/>
          <p14:tracePt t="69090" x="6372225" y="2466975"/>
          <p14:tracePt t="69097" x="6359525" y="2466975"/>
          <p14:tracePt t="69123" x="6353175" y="2466975"/>
          <p14:tracePt t="69406" x="6359525" y="2466975"/>
          <p14:tracePt t="69430" x="6365875" y="2466975"/>
          <p14:tracePt t="69437" x="6372225" y="2466975"/>
          <p14:tracePt t="69444" x="6384925" y="2473325"/>
          <p14:tracePt t="69453" x="6391275" y="2473325"/>
          <p14:tracePt t="69460" x="6397625" y="2479675"/>
          <p14:tracePt t="69468" x="6410325" y="2479675"/>
          <p14:tracePt t="69475" x="6423025" y="2486025"/>
          <p14:tracePt t="69484" x="6423025" y="2498725"/>
          <p14:tracePt t="69492" x="6435725" y="2505075"/>
          <p14:tracePt t="69500" x="6448425" y="2511425"/>
          <p14:tracePt t="69508" x="6454775" y="2517775"/>
          <p14:tracePt t="69516" x="6467475" y="2530475"/>
          <p14:tracePt t="69524" x="6473825" y="2543175"/>
          <p14:tracePt t="69531" x="6486525" y="2555875"/>
          <p14:tracePt t="69540" x="6492875" y="2568575"/>
          <p14:tracePt t="69547" x="6499225" y="2574925"/>
          <p14:tracePt t="69556" x="6505575" y="2587625"/>
          <p14:tracePt t="69563" x="6505575" y="2606675"/>
          <p14:tracePt t="69573" x="6505575" y="2613025"/>
          <p14:tracePt t="69579" x="6511925" y="2632075"/>
          <p14:tracePt t="69586" x="6511925" y="2644775"/>
          <p14:tracePt t="69594" x="6511925" y="2651125"/>
          <p14:tracePt t="69602" x="6511925" y="2663825"/>
          <p14:tracePt t="69610" x="6511925" y="2670175"/>
          <p14:tracePt t="69618" x="6505575" y="2682875"/>
          <p14:tracePt t="69626" x="6499225" y="2695575"/>
          <p14:tracePt t="69634" x="6492875" y="2708275"/>
          <p14:tracePt t="69642" x="6480175" y="2714625"/>
          <p14:tracePt t="69650" x="6480175" y="2727325"/>
          <p14:tracePt t="69658" x="6467475" y="2740025"/>
          <p14:tracePt t="69666" x="6454775" y="2752725"/>
          <p14:tracePt t="69674" x="6442075" y="2759075"/>
          <p14:tracePt t="69681" x="6429375" y="2765425"/>
          <p14:tracePt t="69690" x="6423025" y="2771775"/>
          <p14:tracePt t="69697" x="6416675" y="2778125"/>
          <p14:tracePt t="69713" x="6410325" y="2778125"/>
          <p14:tracePt t="69729" x="6403975" y="2778125"/>
          <p14:tracePt t="69737" x="6397625" y="2778125"/>
          <p14:tracePt t="69744" x="6391275" y="2778125"/>
          <p14:tracePt t="69764" x="6384925" y="2778125"/>
          <p14:tracePt t="69772" x="6378575" y="2778125"/>
          <p14:tracePt t="69807" x="6372225" y="2778125"/>
          <p14:tracePt t="69816" x="6365875" y="2778125"/>
          <p14:tracePt t="69824" x="6365875" y="2784475"/>
          <p14:tracePt t="69844" x="6359525" y="2784475"/>
          <p14:tracePt t="69954" x="6359525" y="2792413"/>
          <p14:tracePt t="69962" x="6365875" y="2805113"/>
          <p14:tracePt t="69970" x="6391275" y="2817813"/>
          <p14:tracePt t="69979" x="6403975" y="2824163"/>
          <p14:tracePt t="69986" x="6416675" y="2830513"/>
          <p14:tracePt t="69996" x="6423025" y="2836863"/>
          <p14:tracePt t="70002" x="6435725" y="2836863"/>
          <p14:tracePt t="70009" x="6448425" y="2843213"/>
          <p14:tracePt t="70018" x="6454775" y="2843213"/>
          <p14:tracePt t="70026" x="6461125" y="2843213"/>
          <p14:tracePt t="70036" x="6467475" y="2843213"/>
          <p14:tracePt t="70073" x="6480175" y="2836863"/>
          <p14:tracePt t="70084" x="6492875" y="2824163"/>
          <p14:tracePt t="70092" x="6511925" y="2811463"/>
          <p14:tracePt t="70100" x="6524625" y="2778125"/>
          <p14:tracePt t="70108" x="6543675" y="2733675"/>
          <p14:tracePt t="70116" x="6562725" y="2689225"/>
          <p14:tracePt t="70123" x="6575425" y="2644775"/>
          <p14:tracePt t="70131" x="6588125" y="2606675"/>
          <p14:tracePt t="70140" x="6594475" y="2574925"/>
          <p14:tracePt t="70147" x="6600825" y="2549525"/>
          <p14:tracePt t="70156" x="6600825" y="2536825"/>
          <p14:tracePt t="70164" x="6600825" y="2524125"/>
          <p14:tracePt t="70173" x="6588125" y="2511425"/>
          <p14:tracePt t="70179" x="6575425" y="2498725"/>
          <p14:tracePt t="70188" x="6556375" y="2486025"/>
          <p14:tracePt t="70196" x="6537325" y="2473325"/>
          <p14:tracePt t="70205" x="6518275" y="2466975"/>
          <p14:tracePt t="70213" x="6505575" y="2454275"/>
          <p14:tracePt t="70220" x="6486525" y="2447925"/>
          <p14:tracePt t="70229" x="6473825" y="2447925"/>
          <p14:tracePt t="70234" x="6467475" y="2447925"/>
          <p14:tracePt t="70242" x="6461125" y="2447925"/>
          <p14:tracePt t="70249" x="6454775" y="2447925"/>
          <p14:tracePt t="70425" x="6454775" y="2435225"/>
          <p14:tracePt t="70433" x="6486525" y="2422525"/>
          <p14:tracePt t="70441" x="6518275" y="2409825"/>
          <p14:tracePt t="70450" x="6556375" y="2390775"/>
          <p14:tracePt t="70457" x="6594475" y="2378075"/>
          <p14:tracePt t="70465" x="6626225" y="2365375"/>
          <p14:tracePt t="70472" x="6646863" y="2351088"/>
          <p14:tracePt t="70482" x="6665913" y="2338388"/>
          <p14:tracePt t="70488" x="6678613" y="2325688"/>
          <p14:tracePt t="70506" x="6684963" y="2319338"/>
          <p14:tracePt t="70514" x="6684963" y="2306638"/>
          <p14:tracePt t="70522" x="6684963" y="2300288"/>
          <p14:tracePt t="70529" x="6691313" y="2287588"/>
          <p14:tracePt t="70538" x="6691313" y="2274888"/>
          <p14:tracePt t="70546" x="6697663" y="2262188"/>
          <p14:tracePt t="70555" x="6697663" y="2249488"/>
          <p14:tracePt t="70564" x="6697663" y="2230438"/>
          <p14:tracePt t="70573" x="6697663" y="2224088"/>
          <p14:tracePt t="70579" x="6697663" y="2211388"/>
          <p14:tracePt t="70588" x="6684963" y="2198688"/>
          <p14:tracePt t="70595" x="6672263" y="2192338"/>
          <p14:tracePt t="70605" x="6665913" y="2179638"/>
          <p14:tracePt t="70613" x="6653213" y="2166938"/>
          <p14:tracePt t="70620" x="6640513" y="2154238"/>
          <p14:tracePt t="70626" x="6626225" y="2147888"/>
          <p14:tracePt t="70635" x="6619875" y="2141538"/>
          <p14:tracePt t="70642" x="6607175" y="2135188"/>
          <p14:tracePt t="70650" x="6594475" y="2128838"/>
          <p14:tracePt t="70658" x="6581775" y="2122488"/>
          <p14:tracePt t="70666" x="6575425" y="2122488"/>
          <p14:tracePt t="70674" x="6562725" y="2116138"/>
          <p14:tracePt t="70682" x="6556375" y="2116138"/>
          <p14:tracePt t="70690" x="6550025" y="2116138"/>
          <p14:tracePt t="70697" x="6543675" y="2116138"/>
          <p14:tracePt t="71014" x="6550025" y="2116138"/>
          <p14:tracePt t="71022" x="6556375" y="2128838"/>
          <p14:tracePt t="71030" x="6569075" y="2141538"/>
          <p14:tracePt t="71040" x="6581775" y="2166938"/>
          <p14:tracePt t="71048" x="6607175" y="2205038"/>
          <p14:tracePt t="71055" x="6634163" y="2243138"/>
          <p14:tracePt t="71062" x="6659563" y="2281238"/>
          <p14:tracePt t="71071" x="6691313" y="2319338"/>
          <p14:tracePt t="71078" x="6704013" y="2359025"/>
          <p14:tracePt t="71087" x="6716713" y="2390775"/>
          <p14:tracePt t="71096" x="6723063" y="2428875"/>
          <p14:tracePt t="71103" x="6729413" y="2454275"/>
          <p14:tracePt t="71108" x="6735763" y="2460625"/>
          <p14:tracePt t="71116" x="6735763" y="2479675"/>
          <p14:tracePt t="71123" x="6735763" y="2492375"/>
          <p14:tracePt t="71132" x="6723063" y="2498725"/>
          <p14:tracePt t="71140" x="6723063" y="2511425"/>
          <p14:tracePt t="71147" x="6710363" y="2524125"/>
          <p14:tracePt t="71156" x="6697663" y="2530475"/>
          <p14:tracePt t="71164" x="6684963" y="2536825"/>
          <p14:tracePt t="71184" x="6678613" y="2536825"/>
          <p14:tracePt t="71208" x="6672263" y="2536825"/>
          <p14:tracePt t="71224" x="6659563" y="2536825"/>
          <p14:tracePt t="71232" x="6646863" y="2543175"/>
          <p14:tracePt t="71248" x="6634163" y="2543175"/>
          <p14:tracePt t="71258" x="6626225" y="2543175"/>
          <p14:tracePt t="71334" x="6626225" y="2549525"/>
          <p14:tracePt t="71358" x="6626225" y="2555875"/>
          <p14:tracePt t="71374" x="6634163" y="2568575"/>
          <p14:tracePt t="71382" x="6646863" y="2587625"/>
          <p14:tracePt t="71390" x="6659563" y="2600325"/>
          <p14:tracePt t="71396" x="6672263" y="2625725"/>
          <p14:tracePt t="71404" x="6684963" y="2638425"/>
          <p14:tracePt t="71411" x="6691313" y="2657475"/>
          <p14:tracePt t="71420" x="6704013" y="2676525"/>
          <p14:tracePt t="71429" x="6716713" y="2695575"/>
          <p14:tracePt t="71436" x="6723063" y="2708275"/>
          <p14:tracePt t="71444" x="6729413" y="2727325"/>
          <p14:tracePt t="71453" x="6735763" y="2752725"/>
          <p14:tracePt t="71462" x="6742113" y="2771775"/>
          <p14:tracePt t="71468" x="6748463" y="2805113"/>
          <p14:tracePt t="71482" x="6748463" y="2824163"/>
          <p14:tracePt t="71487" x="6748463" y="2843213"/>
          <p14:tracePt t="71497" x="6748463" y="2855913"/>
          <p14:tracePt t="71501" x="6748463" y="2868613"/>
          <p14:tracePt t="71511" x="6748463" y="2874963"/>
          <p14:tracePt t="71516" x="6742113" y="2887663"/>
          <p14:tracePt t="71524" x="6735763" y="2894013"/>
          <p14:tracePt t="71538" x="6729413" y="2894013"/>
          <p14:tracePt t="71550" x="6723063" y="2900363"/>
          <p14:tracePt t="71558" x="6716713" y="2900363"/>
          <p14:tracePt t="71566" x="6704013" y="2900363"/>
          <p14:tracePt t="71574" x="6697663" y="2900363"/>
          <p14:tracePt t="71582" x="6684963" y="2906713"/>
          <p14:tracePt t="71590" x="6672263" y="2906713"/>
          <p14:tracePt t="71598" x="6665913" y="2906713"/>
          <p14:tracePt t="71606" x="6646863" y="2906713"/>
          <p14:tracePt t="71613" x="6626225" y="2906713"/>
          <p14:tracePt t="71622" x="6613525" y="2913063"/>
          <p14:tracePt t="71629" x="6594475" y="2913063"/>
          <p14:tracePt t="71638" x="6581775" y="2913063"/>
          <p14:tracePt t="71654" x="6575425" y="2913063"/>
          <p14:tracePt t="71662" x="6569075" y="2913063"/>
          <p14:tracePt t="72466" x="6569075" y="2900363"/>
          <p14:tracePt t="72474" x="6569075" y="2894013"/>
          <p14:tracePt t="72487" x="6569075" y="2887663"/>
          <p14:tracePt t="72494" x="6569075" y="2881313"/>
          <p14:tracePt t="72502" x="6569075" y="2868613"/>
          <p14:tracePt t="72510" x="6562725" y="2862263"/>
          <p14:tracePt t="72562" x="6562725" y="2855913"/>
          <p14:tracePt t="73638" x="6562725" y="2849563"/>
          <p14:tracePt t="73646" x="6556375" y="2798763"/>
          <p14:tracePt t="73654" x="6543675" y="2733675"/>
          <p14:tracePt t="73661" x="6524625" y="2676525"/>
          <p14:tracePt t="73670" x="6511925" y="2619375"/>
          <p14:tracePt t="73678" x="6492875" y="2562225"/>
          <p14:tracePt t="73686" x="6473825" y="2517775"/>
          <p14:tracePt t="73693" x="6454775" y="2473325"/>
          <p14:tracePt t="73702" x="6442075" y="2428875"/>
          <p14:tracePt t="73711" x="6423025" y="2371725"/>
          <p14:tracePt t="73718" x="6410325" y="2332038"/>
          <p14:tracePt t="73728" x="6397625" y="2287588"/>
          <p14:tracePt t="73734" x="6378575" y="2243138"/>
          <p14:tracePt t="73742" x="6372225" y="2198688"/>
          <p14:tracePt t="73750" x="6365875" y="2141538"/>
          <p14:tracePt t="73759" x="6359525" y="2090738"/>
          <p14:tracePt t="73764" x="6359525" y="2027238"/>
          <p14:tracePt t="73771" x="6359525" y="1982788"/>
          <p14:tracePt t="73780" x="6346825" y="1938338"/>
          <p14:tracePt t="73787" x="6334125" y="1892300"/>
          <p14:tracePt t="73795" x="6321425" y="1841500"/>
          <p14:tracePt t="73803" x="6302375" y="1797050"/>
          <p14:tracePt t="73812" x="6276975" y="1752600"/>
          <p14:tracePt t="73820" x="6238875" y="1701800"/>
          <p14:tracePt t="73827" x="6188075" y="1651000"/>
          <p14:tracePt t="73837" x="6142038" y="1606550"/>
          <p14:tracePt t="73846" x="6110288" y="1555750"/>
          <p14:tracePt t="73853" x="6084888" y="1511300"/>
          <p14:tracePt t="73861" x="6059488" y="1471613"/>
          <p14:tracePt t="73869" x="6053138" y="1452563"/>
          <p14:tracePt t="73877" x="6040438" y="1439863"/>
          <p14:tracePt t="73893" x="6015038" y="1414463"/>
          <p14:tracePt t="73901" x="6002338" y="1395413"/>
          <p14:tracePt t="73908" x="5989638" y="1382713"/>
          <p14:tracePt t="73917" x="5976938" y="1350963"/>
          <p14:tracePt t="73922" x="5964238" y="1306513"/>
          <p14:tracePt t="73930" x="5945188" y="1236663"/>
          <p14:tracePt t="73937" x="5932488" y="1192213"/>
          <p14:tracePt t="73946" x="5919788" y="1173163"/>
          <p14:tracePt t="73955" x="5907088" y="1166813"/>
          <p14:tracePt t="73961" x="5900738" y="1154113"/>
          <p14:tracePt t="73970" x="5894388" y="1154113"/>
          <p14:tracePt t="73982" x="5894388" y="1147763"/>
          <p14:tracePt t="74021" x="5888038" y="1147763"/>
          <p14:tracePt t="74124" x="5888038" y="1141413"/>
          <p14:tracePt t="74201" x="5894388" y="1141413"/>
          <p14:tracePt t="74211" x="5900738" y="1147763"/>
          <p14:tracePt t="74219" x="5913438" y="1160463"/>
          <p14:tracePt t="74228" x="5926138" y="1166813"/>
          <p14:tracePt t="74234" x="5932488" y="1179513"/>
          <p14:tracePt t="74242" x="5945188" y="1192213"/>
          <p14:tracePt t="74250" x="5957888" y="1204913"/>
          <p14:tracePt t="74258" x="5970588" y="1211263"/>
          <p14:tracePt t="74275" x="5976938" y="1211263"/>
          <p14:tracePt t="74282" x="5976938" y="1217613"/>
          <p14:tracePt t="74346" x="5983288" y="1217613"/>
          <p14:tracePt t="74396" x="5989638" y="1223963"/>
          <p14:tracePt t="74412" x="5995988" y="1223963"/>
          <p14:tracePt t="74420" x="6008688" y="1230313"/>
          <p14:tracePt t="74428" x="6008688" y="1236663"/>
          <p14:tracePt t="74436" x="6021388" y="1236663"/>
          <p14:tracePt t="74444" x="6027738" y="1236663"/>
          <p14:tracePt t="74452" x="6040438" y="1236663"/>
          <p14:tracePt t="74460" x="6046788" y="1230313"/>
          <p14:tracePt t="74476" x="6059488" y="1217613"/>
          <p14:tracePt t="74485" x="6072188" y="1211263"/>
          <p14:tracePt t="74500" x="6078538" y="1204913"/>
          <p14:tracePt t="74508" x="6078538" y="1198563"/>
          <p14:tracePt t="74517" x="6078538" y="1192213"/>
          <p14:tracePt t="75426" x="6078538" y="1185863"/>
          <p14:tracePt t="75436" x="6078538" y="1173163"/>
          <p14:tracePt t="75442" x="6065838" y="1141413"/>
          <p14:tracePt t="75451" x="6053138" y="1135063"/>
          <p14:tracePt t="75460" x="6046788" y="1128713"/>
          <p14:tracePt t="75467" x="6040438" y="1116013"/>
          <p14:tracePt t="75477" x="6040438" y="1090613"/>
          <p14:tracePt t="75482" x="6040438" y="1077913"/>
          <p14:tracePt t="75492" x="6034088" y="1057275"/>
          <p14:tracePt t="75498" x="6027738" y="1044575"/>
          <p14:tracePt t="75509" x="6015038" y="1031875"/>
          <p14:tracePt t="75521" x="6008688" y="1031875"/>
          <p14:tracePt t="75639" x="6008688" y="1038225"/>
          <p14:tracePt t="75656" x="6002338" y="1044575"/>
          <p14:tracePt t="75664" x="5995988" y="1044575"/>
          <p14:tracePt t="75676" x="5989638" y="1044575"/>
          <p14:tracePt t="75684" x="5989638" y="1050925"/>
          <p14:tracePt t="75692" x="5976938" y="1050925"/>
          <p14:tracePt t="75701" x="5970588" y="1063625"/>
          <p14:tracePt t="75709" x="5957888" y="1069975"/>
          <p14:tracePt t="75718" x="5945188" y="1077913"/>
          <p14:tracePt t="75725" x="5932488" y="1090613"/>
          <p14:tracePt t="75733" x="5926138" y="1096963"/>
          <p14:tracePt t="75740" x="5919788" y="1103313"/>
          <p14:tracePt t="75748" x="5907088" y="1109663"/>
          <p14:tracePt t="75834" x="5900738" y="1109663"/>
          <p14:tracePt t="75846" x="5894388" y="1109663"/>
          <p14:tracePt t="75853" x="5888038" y="1109663"/>
          <p14:tracePt t="76110" x="5894388" y="1109663"/>
          <p14:tracePt t="76158" x="5900738" y="1109663"/>
          <p14:tracePt t="76336" x="5913438" y="1109663"/>
          <p14:tracePt t="76344" x="5926138" y="1109663"/>
          <p14:tracePt t="76352" x="5932488" y="1109663"/>
          <p14:tracePt t="76360" x="5938838" y="1109663"/>
          <p14:tracePt t="76368" x="5945188" y="1109663"/>
          <p14:tracePt t="76378" x="5951538" y="1103313"/>
          <p14:tracePt t="76386" x="5957888" y="1103313"/>
          <p14:tracePt t="76392" x="5964238" y="1103313"/>
          <p14:tracePt t="76410" x="5976938" y="1103313"/>
          <p14:tracePt t="76426" x="5983288" y="1103313"/>
          <p14:tracePt t="76434" x="5995988" y="1096963"/>
          <p14:tracePt t="76441" x="6002338" y="1096963"/>
          <p14:tracePt t="76450" x="6008688" y="1096963"/>
          <p14:tracePt t="76458" x="6015038" y="1096963"/>
          <p14:tracePt t="76473" x="6027738" y="1096963"/>
          <p14:tracePt t="76484" x="6034088" y="1096963"/>
          <p14:tracePt t="76500" x="6040438" y="1096963"/>
          <p14:tracePt t="76507" x="6046788" y="1096963"/>
          <p14:tracePt t="76524" x="6053138" y="1096963"/>
          <p14:tracePt t="77044" x="6046788" y="1090613"/>
          <p14:tracePt t="77051" x="6040438" y="1090613"/>
          <p14:tracePt t="77059" x="6034088" y="1090613"/>
          <p14:tracePt t="77068" x="6021388" y="1090613"/>
          <p14:tracePt t="77075" x="6015038" y="1090613"/>
          <p14:tracePt t="77091" x="6008688" y="1090613"/>
          <p14:tracePt t="77112" x="6002338" y="1090613"/>
          <p14:tracePt t="77156" x="5995988" y="1090613"/>
          <p14:tracePt t="78528" x="6008688" y="1103313"/>
          <p14:tracePt t="78544" x="6008688" y="1109663"/>
          <p14:tracePt t="78621" x="6015038" y="1109663"/>
          <p14:tracePt t="78666" x="6021388" y="1116013"/>
          <p14:tracePt t="78691" x="6034088" y="1122363"/>
          <p14:tracePt t="78699" x="6046788" y="1128713"/>
          <p14:tracePt t="78707" x="6053138" y="1141413"/>
          <p14:tracePt t="78715" x="6065838" y="1154113"/>
          <p14:tracePt t="78723" x="6078538" y="1154113"/>
          <p14:tracePt t="78730" x="6091238" y="1160463"/>
          <p14:tracePt t="78747" x="6091238" y="1166813"/>
          <p14:tracePt t="78876" x="6078538" y="1166813"/>
          <p14:tracePt t="78885" x="6065838" y="1166813"/>
          <p14:tracePt t="78892" x="6040438" y="1166813"/>
          <p14:tracePt t="78900" x="6021388" y="1173163"/>
          <p14:tracePt t="78908" x="6008688" y="1179513"/>
          <p14:tracePt t="78916" x="5983288" y="1185863"/>
          <p14:tracePt t="78923" x="5970588" y="1185863"/>
          <p14:tracePt t="78932" x="5951538" y="1185863"/>
          <p14:tracePt t="78937" x="5945188" y="1192213"/>
          <p14:tracePt t="78948" x="5932488" y="1192213"/>
          <p14:tracePt t="78954" x="5926138" y="1192213"/>
          <p14:tracePt t="78963" x="5913438" y="1192213"/>
          <p14:tracePt t="78971" x="5907088" y="1192213"/>
          <p14:tracePt t="78987" x="5894388" y="1192213"/>
          <p14:tracePt t="79002" x="5888038" y="1192213"/>
          <p14:tracePt t="79165" x="5907088" y="1192213"/>
          <p14:tracePt t="79174" x="5913438" y="1192213"/>
          <p14:tracePt t="79181" x="5926138" y="1192213"/>
          <p14:tracePt t="79191" x="5932488" y="1192213"/>
          <p14:tracePt t="79197" x="5945188" y="1192213"/>
          <p14:tracePt t="79206" x="5964238" y="1192213"/>
          <p14:tracePt t="79212" x="5970588" y="1192213"/>
          <p14:tracePt t="79218" x="5983288" y="1185863"/>
          <p14:tracePt t="79226" x="5995988" y="1185863"/>
          <p14:tracePt t="79234" x="6002338" y="1179513"/>
          <p14:tracePt t="79242" x="6015038" y="1179513"/>
          <p14:tracePt t="79250" x="6027738" y="1179513"/>
          <p14:tracePt t="79266" x="6040438" y="1173163"/>
          <p14:tracePt t="79273" x="6046788" y="1173163"/>
          <p14:tracePt t="79289" x="6053138" y="1173163"/>
          <p14:tracePt t="79303" x="6059488" y="1173163"/>
          <p14:tracePt t="79384" x="6053138" y="1173163"/>
          <p14:tracePt t="79400" x="6046788" y="1173163"/>
          <p14:tracePt t="79408" x="6040438" y="1173163"/>
          <p14:tracePt t="79416" x="6034088" y="1173163"/>
          <p14:tracePt t="79424" x="6027738" y="1173163"/>
          <p14:tracePt t="79432" x="6015038" y="1173163"/>
          <p14:tracePt t="79439" x="6008688" y="1173163"/>
          <p14:tracePt t="79448" x="5995988" y="1173163"/>
          <p14:tracePt t="79456" x="5983288" y="1173163"/>
          <p14:tracePt t="79464" x="5976938" y="1173163"/>
          <p14:tracePt t="79472" x="5964238" y="1166813"/>
          <p14:tracePt t="79480" x="5951538" y="1160463"/>
          <p14:tracePt t="79488" x="5945188" y="1160463"/>
          <p14:tracePt t="79498" x="5938838" y="1147763"/>
          <p14:tracePt t="79505" x="5932488" y="1141413"/>
          <p14:tracePt t="79510" x="5926138" y="1135063"/>
          <p14:tracePt t="79530" x="5926138" y="1128713"/>
          <p14:tracePt t="79538" x="5926138" y="1122363"/>
          <p14:tracePt t="79656" x="5932488" y="1122363"/>
          <p14:tracePt t="79664" x="5938838" y="1128713"/>
          <p14:tracePt t="79671" x="5951538" y="1141413"/>
          <p14:tracePt t="79680" x="5964238" y="1147763"/>
          <p14:tracePt t="79687" x="5976938" y="1154113"/>
          <p14:tracePt t="79696" x="5976938" y="1160463"/>
          <p14:tracePt t="79704" x="5983288" y="1166813"/>
          <p14:tracePt t="79810" x="5983288" y="1160463"/>
          <p14:tracePt t="79818" x="5976938" y="1147763"/>
          <p14:tracePt t="79826" x="5964238" y="1141413"/>
          <p14:tracePt t="79834" x="5957888" y="1135063"/>
          <p14:tracePt t="79842" x="5945188" y="1122363"/>
          <p14:tracePt t="79850" x="5945188" y="1109663"/>
          <p14:tracePt t="79858" x="5945188" y="1103313"/>
          <p14:tracePt t="79866" x="5957888" y="1090613"/>
          <p14:tracePt t="79874" x="5989638" y="1077913"/>
          <p14:tracePt t="79889" x="6034088" y="1050925"/>
          <p14:tracePt t="79889" x="6072188" y="1031875"/>
          <p14:tracePt t="79899" x="6078538" y="1019175"/>
          <p14:tracePt t="82364" x="6078538" y="1069975"/>
          <p14:tracePt t="82372" x="6072188" y="1147763"/>
          <p14:tracePt t="82380" x="6065838" y="1211263"/>
          <p14:tracePt t="82387" x="6059488" y="1268413"/>
          <p14:tracePt t="82396" x="6040438" y="1312863"/>
          <p14:tracePt t="82404" x="6040438" y="1357313"/>
          <p14:tracePt t="82412" x="6040438" y="1376363"/>
          <p14:tracePt t="82419" x="6034088" y="1395413"/>
          <p14:tracePt t="82428" x="6034088" y="1427163"/>
          <p14:tracePt t="82436" x="6040438" y="1452563"/>
          <p14:tracePt t="82444" x="6046788" y="1477963"/>
          <p14:tracePt t="82451" x="6053138" y="1497013"/>
          <p14:tracePt t="82460" x="6065838" y="1524000"/>
          <p14:tracePt t="82468" x="6078538" y="1543050"/>
          <p14:tracePt t="82473" x="6091238" y="1568450"/>
          <p14:tracePt t="82482" x="6103938" y="1581150"/>
          <p14:tracePt t="82490" x="6116638" y="1593850"/>
          <p14:tracePt t="82498" x="6129338" y="1612900"/>
          <p14:tracePt t="82506" x="6142038" y="1631950"/>
          <p14:tracePt t="82513" x="6148388" y="1644650"/>
          <p14:tracePt t="82522" x="6161088" y="1651000"/>
          <p14:tracePt t="82529" x="6175375" y="1663700"/>
          <p14:tracePt t="82538" x="6188075" y="1676400"/>
          <p14:tracePt t="82546" x="6194425" y="1689100"/>
          <p14:tracePt t="82553" x="6207125" y="1695450"/>
          <p14:tracePt t="82562" x="6213475" y="1695450"/>
          <p14:tracePt t="82569" x="6213475" y="1701800"/>
          <p14:tracePt t="83538" x="6213475" y="1708150"/>
          <p14:tracePt t="83546" x="6245225" y="1746250"/>
          <p14:tracePt t="83554" x="6276975" y="1784350"/>
          <p14:tracePt t="83562" x="6308725" y="1828800"/>
          <p14:tracePt t="83570" x="6321425" y="1847850"/>
          <p14:tracePt t="83577" x="6340475" y="1879600"/>
          <p14:tracePt t="83584" x="6359525" y="1911350"/>
          <p14:tracePt t="83593" x="6372225" y="1938338"/>
          <p14:tracePt t="83601" x="6384925" y="1963738"/>
          <p14:tracePt t="83609" x="6391275" y="1989138"/>
          <p14:tracePt t="83616" x="6391275" y="2020888"/>
          <p14:tracePt t="83626" x="6391275" y="2052638"/>
          <p14:tracePt t="83636" x="6391275" y="2097088"/>
          <p14:tracePt t="83640" x="6391275" y="2141538"/>
          <p14:tracePt t="83648" x="6397625" y="2185988"/>
          <p14:tracePt t="83656" x="6403975" y="2230438"/>
          <p14:tracePt t="83664" x="6403975" y="2274888"/>
          <p14:tracePt t="83672" x="6416675" y="2306638"/>
          <p14:tracePt t="83679" x="6416675" y="2338388"/>
          <p14:tracePt t="83688" x="6416675" y="2384425"/>
          <p14:tracePt t="83696" x="6410325" y="2416175"/>
          <p14:tracePt t="83704" x="6410325" y="2460625"/>
          <p14:tracePt t="83712" x="6410325" y="2486025"/>
          <p14:tracePt t="83719" x="6403975" y="2511425"/>
          <p14:tracePt t="83728" x="6403975" y="2517775"/>
          <p14:tracePt t="83735" x="6391275" y="2530475"/>
          <p14:tracePt t="83742" x="6384925" y="2543175"/>
          <p14:tracePt t="83750" x="6378575" y="2549525"/>
          <p14:tracePt t="83766" x="6365875" y="2549525"/>
          <p14:tracePt t="83775" x="6353175" y="2562225"/>
          <p14:tracePt t="83782" x="6340475" y="2568575"/>
          <p14:tracePt t="83790" x="6315075" y="2581275"/>
          <p14:tracePt t="83798" x="6264275" y="2593975"/>
          <p14:tracePt t="83806" x="6219825" y="2613025"/>
          <p14:tracePt t="83814" x="6175375" y="2625725"/>
          <p14:tracePt t="83822" x="6129338" y="2644775"/>
          <p14:tracePt t="83829" x="6078538" y="2657475"/>
          <p14:tracePt t="83838" x="6027738" y="2676525"/>
          <p14:tracePt t="83846" x="5964238" y="2682875"/>
          <p14:tracePt t="83854" x="5888038" y="2682875"/>
          <p14:tracePt t="83861" x="5824538" y="2682875"/>
          <p14:tracePt t="83867" x="5748338" y="2689225"/>
          <p14:tracePt t="83876" x="5683250" y="2689225"/>
          <p14:tracePt t="83884" x="5626100" y="2695575"/>
          <p14:tracePt t="83900" x="5518150" y="2714625"/>
          <p14:tracePt t="83908" x="5473700" y="2727325"/>
          <p14:tracePt t="83917" x="5454650" y="2727325"/>
          <p14:tracePt t="83924" x="5429250" y="2733675"/>
          <p14:tracePt t="83933" x="5422900" y="2733675"/>
          <p14:tracePt t="83940" x="5410200" y="2740025"/>
          <p14:tracePt t="83950" x="5397500" y="2746375"/>
          <p14:tracePt t="83956" x="5391150" y="2746375"/>
          <p14:tracePt t="83965" x="5378450" y="2752725"/>
          <p14:tracePt t="83972" x="5372100" y="2752725"/>
          <p14:tracePt t="83979" x="5365750" y="2752725"/>
          <p14:tracePt t="84789" x="5365750" y="2746375"/>
          <p14:tracePt t="84798" x="5391150" y="2733675"/>
          <p14:tracePt t="84806" x="5435600" y="2714625"/>
          <p14:tracePt t="84815" x="5473700" y="2701925"/>
          <p14:tracePt t="84822" x="5537200" y="2701925"/>
          <p14:tracePt t="84830" x="5613400" y="2695575"/>
          <p14:tracePt t="84838" x="5676900" y="2682875"/>
          <p14:tracePt t="84846" x="5754688" y="2670175"/>
          <p14:tracePt t="84857" x="5824538" y="2670175"/>
          <p14:tracePt t="84866" x="5881688" y="2670175"/>
          <p14:tracePt t="84872" x="5932488" y="2670175"/>
          <p14:tracePt t="84882" x="5983288" y="2663825"/>
          <p14:tracePt t="84888" x="6002338" y="2663825"/>
          <p14:tracePt t="84898" x="6015038" y="2657475"/>
          <p14:tracePt t="84904" x="6021388" y="2657475"/>
          <p14:tracePt t="84916" x="6027738" y="2651125"/>
          <p14:tracePt t="84923" x="6034088" y="2651125"/>
          <p14:tracePt t="84930" x="6040438" y="2644775"/>
          <p14:tracePt t="84954" x="6040438" y="2638425"/>
          <p14:tracePt t="84962" x="6046788" y="2638425"/>
          <p14:tracePt t="84975" x="6053138" y="2638425"/>
          <p14:tracePt t="84982" x="6059488" y="2638425"/>
          <p14:tracePt t="84991" x="6065838" y="2632075"/>
          <p14:tracePt t="84999" x="6084888" y="2632075"/>
          <p14:tracePt t="85007" x="6097588" y="2625725"/>
          <p14:tracePt t="85012" x="6110288" y="2625725"/>
          <p14:tracePt t="85020" x="6129338" y="2625725"/>
          <p14:tracePt t="85028" x="6154738" y="2625725"/>
          <p14:tracePt t="85036" x="6161088" y="2625725"/>
          <p14:tracePt t="85044" x="6175375" y="2625725"/>
          <p14:tracePt t="85051" x="6181725" y="2619375"/>
          <p14:tracePt t="85059" x="6194425" y="2619375"/>
          <p14:tracePt t="85067" x="6200775" y="2619375"/>
          <p14:tracePt t="85692" x="6207125" y="2625725"/>
          <p14:tracePt t="85699" x="6213475" y="2657475"/>
          <p14:tracePt t="85708" x="6219825" y="2676525"/>
          <p14:tracePt t="85716" x="6219825" y="2682875"/>
          <p14:tracePt t="85724" x="6226175" y="2695575"/>
          <p14:tracePt t="85731" x="6238875" y="2708275"/>
          <p14:tracePt t="85741" x="6251575" y="2720975"/>
          <p14:tracePt t="85748" x="6257925" y="2720975"/>
          <p14:tracePt t="85768" x="6257925" y="2727325"/>
          <p14:tracePt t="85776" x="6264275" y="2727325"/>
          <p14:tracePt t="85789" x="6270625" y="2727325"/>
          <p14:tracePt t="85796" x="6289675" y="2720975"/>
          <p14:tracePt t="85802" x="6346825" y="2708275"/>
          <p14:tracePt t="85810" x="6410325" y="2689225"/>
          <p14:tracePt t="85818" x="6486525" y="2676525"/>
          <p14:tracePt t="85826" x="6556375" y="2651125"/>
          <p14:tracePt t="85833" x="6634163" y="2606675"/>
          <p14:tracePt t="85841" x="6723063" y="2549525"/>
          <p14:tracePt t="85849" x="6811963" y="2498725"/>
          <p14:tracePt t="85857" x="6869113" y="2447925"/>
          <p14:tracePt t="85865" x="6919913" y="2397125"/>
          <p14:tracePt t="85874" x="6951663" y="2359025"/>
          <p14:tracePt t="85882" x="6970713" y="2332038"/>
          <p14:tracePt t="85891" x="6977063" y="2300288"/>
          <p14:tracePt t="85898" x="6983413" y="2255838"/>
          <p14:tracePt t="85907" x="6983413" y="2211388"/>
          <p14:tracePt t="85914" x="6977063" y="2166938"/>
          <p14:tracePt t="85922" x="6958013" y="2109788"/>
          <p14:tracePt t="85930" x="6945313" y="2052638"/>
          <p14:tracePt t="85938" x="6932613" y="2008188"/>
          <p14:tracePt t="85945" x="6888163" y="1970088"/>
          <p14:tracePt t="85951" x="6862763" y="1944688"/>
          <p14:tracePt t="85960" x="6824663" y="1924050"/>
          <p14:tracePt t="85967" x="6792913" y="1911350"/>
          <p14:tracePt t="85975" x="6754813" y="1892300"/>
          <p14:tracePt t="85983" x="6710363" y="1879600"/>
          <p14:tracePt t="85993" x="6659563" y="1866900"/>
          <p14:tracePt t="85999" x="6607175" y="1866900"/>
          <p14:tracePt t="86008" x="6543675" y="1866900"/>
          <p14:tracePt t="86015" x="6467475" y="1866900"/>
          <p14:tracePt t="86024" x="6403975" y="1854200"/>
          <p14:tracePt t="86031" x="6340475" y="1854200"/>
          <p14:tracePt t="86040" x="6276975" y="1860550"/>
          <p14:tracePt t="86049" x="6213475" y="1860550"/>
          <p14:tracePt t="86058" x="6148388" y="1860550"/>
          <p14:tracePt t="86065" x="6084888" y="1854200"/>
          <p14:tracePt t="86072" x="6027738" y="1847850"/>
          <p14:tracePt t="86081" x="5983288" y="1847850"/>
          <p14:tracePt t="86088" x="5951538" y="1854200"/>
          <p14:tracePt t="86094" x="5926138" y="1860550"/>
          <p14:tracePt t="86101" x="5907088" y="1873250"/>
          <p14:tracePt t="86110" x="5894388" y="1885950"/>
          <p14:tracePt t="86118" x="5881688" y="1898650"/>
          <p14:tracePt t="86126" x="5868988" y="1924050"/>
          <p14:tracePt t="86134" x="5856288" y="1957388"/>
          <p14:tracePt t="86142" x="5856288" y="2001838"/>
          <p14:tracePt t="86149" x="5856288" y="2046288"/>
          <p14:tracePt t="86158" x="5856288" y="2109788"/>
          <p14:tracePt t="86165" x="5856288" y="2173288"/>
          <p14:tracePt t="86174" x="5875338" y="2249488"/>
          <p14:tracePt t="86182" x="5894388" y="2306638"/>
          <p14:tracePt t="86190" x="5907088" y="2371725"/>
          <p14:tracePt t="86198" x="5926138" y="2428875"/>
          <p14:tracePt t="86206" x="5938838" y="2486025"/>
          <p14:tracePt t="86216" x="5957888" y="2543175"/>
          <p14:tracePt t="86224" x="5970588" y="2587625"/>
          <p14:tracePt t="86233" x="5995988" y="2632075"/>
          <p14:tracePt t="86236" x="6015038" y="2682875"/>
          <p14:tracePt t="86246" x="6034088" y="2727325"/>
          <p14:tracePt t="86252" x="6072188" y="2765425"/>
          <p14:tracePt t="86261" x="6097588" y="2805113"/>
          <p14:tracePt t="86268" x="6122988" y="2830513"/>
          <p14:tracePt t="86276" x="6148388" y="2855913"/>
          <p14:tracePt t="86283" x="6167438" y="2868613"/>
          <p14:tracePt t="86292" x="6188075" y="2881313"/>
          <p14:tracePt t="86299" x="6200775" y="2887663"/>
          <p14:tracePt t="86308" x="6213475" y="2894013"/>
          <p14:tracePt t="86315" x="6219825" y="2906713"/>
          <p14:tracePt t="86324" x="6232525" y="2906713"/>
          <p14:tracePt t="86331" x="6245225" y="2913063"/>
          <p14:tracePt t="86340" x="6251575" y="2913063"/>
          <p14:tracePt t="86347" x="6264275" y="2913063"/>
          <p14:tracePt t="86356" x="6276975" y="2913063"/>
          <p14:tracePt t="86364" x="6289675" y="2913063"/>
          <p14:tracePt t="86373" x="6308725" y="2913063"/>
          <p14:tracePt t="86377" x="6334125" y="2913063"/>
          <p14:tracePt t="86386" x="6359525" y="2913063"/>
          <p14:tracePt t="86393" x="6384925" y="2894013"/>
          <p14:tracePt t="86401" x="6410325" y="2894013"/>
          <p14:tracePt t="86409" x="6435725" y="2874963"/>
          <p14:tracePt t="86420" x="6480175" y="2868613"/>
          <p14:tracePt t="86427" x="6492875" y="2855913"/>
          <p14:tracePt t="86433" x="6518275" y="2849563"/>
          <p14:tracePt t="86441" x="6556375" y="2843213"/>
          <p14:tracePt t="86449" x="6588125" y="2830513"/>
          <p14:tracePt t="86458" x="6626225" y="2817813"/>
          <p14:tracePt t="86467" x="6672263" y="2798763"/>
          <p14:tracePt t="86475" x="6710363" y="2784475"/>
          <p14:tracePt t="86482" x="6754813" y="2771775"/>
          <p14:tracePt t="86490" x="6780213" y="2759075"/>
          <p14:tracePt t="86497" x="6805613" y="2752725"/>
          <p14:tracePt t="86507" x="6818313" y="2740025"/>
          <p14:tracePt t="86514" x="6831013" y="2727325"/>
          <p14:tracePt t="86521" x="6837363" y="2714625"/>
          <p14:tracePt t="86528" x="6843713" y="2708275"/>
          <p14:tracePt t="86536" x="6856413" y="2695575"/>
          <p14:tracePt t="86544" x="6875463" y="2682875"/>
          <p14:tracePt t="86552" x="6881813" y="2670175"/>
          <p14:tracePt t="86559" x="6894513" y="2657475"/>
          <p14:tracePt t="86568" x="6907213" y="2632075"/>
          <p14:tracePt t="86576" x="6919913" y="2600325"/>
          <p14:tracePt t="86584" x="6926263" y="2581275"/>
          <p14:tracePt t="86591" x="6926263" y="2543175"/>
          <p14:tracePt t="86599" x="6926263" y="2511425"/>
          <p14:tracePt t="86608" x="6926263" y="2466975"/>
          <p14:tracePt t="86615" x="6926263" y="2435225"/>
          <p14:tracePt t="86624" x="6926263" y="2403475"/>
          <p14:tracePt t="86631" x="6926263" y="2371725"/>
          <p14:tracePt t="86640" x="6926263" y="2344738"/>
          <p14:tracePt t="86648" x="6919913" y="2319338"/>
          <p14:tracePt t="86657" x="6907213" y="2293938"/>
          <p14:tracePt t="86663" x="6894513" y="2274888"/>
          <p14:tracePt t="86673" x="6888163" y="2262188"/>
          <p14:tracePt t="86678" x="6875463" y="2236788"/>
          <p14:tracePt t="86686" x="6862763" y="2217738"/>
          <p14:tracePt t="86693" x="6850063" y="2198688"/>
          <p14:tracePt t="86702" x="6837363" y="2179638"/>
          <p14:tracePt t="86709" x="6824663" y="2160588"/>
          <p14:tracePt t="86718" x="6805613" y="2135188"/>
          <p14:tracePt t="86726" x="6786563" y="2109788"/>
          <p14:tracePt t="86733" x="6754813" y="2071688"/>
          <p14:tracePt t="86741" x="6729413" y="2039938"/>
          <p14:tracePt t="86749" x="6678613" y="2027238"/>
          <p14:tracePt t="86757" x="6646863" y="2014538"/>
          <p14:tracePt t="86765" x="6619875" y="2001838"/>
          <p14:tracePt t="86774" x="6594475" y="1989138"/>
          <p14:tracePt t="86781" x="6575425" y="1976438"/>
          <p14:tracePt t="86790" x="6556375" y="1970088"/>
          <p14:tracePt t="86797" x="6543675" y="1963738"/>
          <p14:tracePt t="86806" x="6530975" y="1951038"/>
          <p14:tracePt t="86813" x="6518275" y="1944688"/>
          <p14:tracePt t="86820" x="6499225" y="1931988"/>
          <p14:tracePt t="86828" x="6486525" y="1924050"/>
          <p14:tracePt t="86836" x="6473825" y="1911350"/>
          <p14:tracePt t="86843" x="6461125" y="1905000"/>
          <p14:tracePt t="86852" x="6442075" y="1898650"/>
          <p14:tracePt t="86860" x="6416675" y="1892300"/>
          <p14:tracePt t="86868" x="6391275" y="1885950"/>
          <p14:tracePt t="86880" x="6365875" y="1885950"/>
          <p14:tracePt t="86883" x="6327775" y="1885950"/>
          <p14:tracePt t="86891" x="6283325" y="1885950"/>
          <p14:tracePt t="86899" x="6245225" y="1885950"/>
          <p14:tracePt t="86907" x="6194425" y="1898650"/>
          <p14:tracePt t="86915" x="6148388" y="1911350"/>
          <p14:tracePt t="86925" x="6103938" y="1924050"/>
          <p14:tracePt t="86932" x="6065838" y="1944688"/>
          <p14:tracePt t="86939" x="6034088" y="1957388"/>
          <p14:tracePt t="86948" x="5983288" y="1982788"/>
          <p14:tracePt t="86956" x="5938838" y="2014538"/>
          <p14:tracePt t="86963" x="5888038" y="2046288"/>
          <p14:tracePt t="86970" x="5856288" y="2090738"/>
          <p14:tracePt t="86978" x="5818188" y="2141538"/>
          <p14:tracePt t="86986" x="5786438" y="2185988"/>
          <p14:tracePt t="86994" x="5761038" y="2236788"/>
          <p14:tracePt t="87002" x="5748338" y="2281238"/>
          <p14:tracePt t="87010" x="5729288" y="2325688"/>
          <p14:tracePt t="87018" x="5716588" y="2365375"/>
          <p14:tracePt t="87026" x="5702300" y="2390775"/>
          <p14:tracePt t="87034" x="5695950" y="2416175"/>
          <p14:tracePt t="87041" x="5695950" y="2422525"/>
          <p14:tracePt t="87050" x="5695950" y="2435225"/>
          <p14:tracePt t="87058" x="5689600" y="2447925"/>
          <p14:tracePt t="87065" x="5689600" y="2454275"/>
          <p14:tracePt t="87074" x="5689600" y="2473325"/>
          <p14:tracePt t="87081" x="5695950" y="2486025"/>
          <p14:tracePt t="87090" x="5708650" y="2511425"/>
          <p14:tracePt t="87097" x="5722938" y="2536825"/>
          <p14:tracePt t="87105" x="5735638" y="2555875"/>
          <p14:tracePt t="87114" x="5748338" y="2568575"/>
          <p14:tracePt t="87120" x="5767388" y="2587625"/>
          <p14:tracePt t="87129" x="5780088" y="2600325"/>
          <p14:tracePt t="87136" x="5811838" y="2619375"/>
          <p14:tracePt t="87144" x="5837238" y="2632075"/>
          <p14:tracePt t="87152" x="5862638" y="2644775"/>
          <p14:tracePt t="87160" x="5881688" y="2657475"/>
          <p14:tracePt t="87168" x="5888038" y="2670175"/>
          <p14:tracePt t="87176" x="5900738" y="2682875"/>
          <p14:tracePt t="87184" x="5913438" y="2695575"/>
          <p14:tracePt t="87191" x="5926138" y="2708275"/>
          <p14:tracePt t="87199" x="5938838" y="2720975"/>
          <p14:tracePt t="87208" x="5945188" y="2733675"/>
          <p14:tracePt t="87215" x="5957888" y="2746375"/>
          <p14:tracePt t="87224" x="5970588" y="2752725"/>
          <p14:tracePt t="87231" x="5976938" y="2765425"/>
          <p14:tracePt t="87240" x="5989638" y="2778125"/>
          <p14:tracePt t="87247" x="5995988" y="2792413"/>
          <p14:tracePt t="87254" x="6002338" y="2798763"/>
          <p14:tracePt t="87262" x="6015038" y="2805113"/>
          <p14:tracePt t="87270" x="6015038" y="2811463"/>
          <p14:tracePt t="87279" x="6021388" y="2817813"/>
          <p14:tracePt t="87318" x="6021388" y="2824163"/>
          <p14:tracePt t="87333" x="6027738" y="2830513"/>
          <p14:tracePt t="87342" x="6027738" y="2836863"/>
          <p14:tracePt t="87366" x="6027738" y="2843213"/>
          <p14:tracePt t="87374" x="6034088" y="2849563"/>
          <p14:tracePt t="87388" x="6034088" y="2855913"/>
          <p14:tracePt t="87395" x="6040438" y="2862263"/>
          <p14:tracePt t="87405" x="6046788" y="2868613"/>
          <p14:tracePt t="87413" x="6053138" y="2868613"/>
          <p14:tracePt t="87420" x="6053138" y="2874963"/>
          <p14:tracePt t="87428" x="6059488" y="2881313"/>
          <p14:tracePt t="87436" x="6072188" y="2887663"/>
          <p14:tracePt t="87443" x="6078538" y="2894013"/>
          <p14:tracePt t="87452" x="6091238" y="2900363"/>
          <p14:tracePt t="87460" x="6103938" y="2906713"/>
          <p14:tracePt t="87468" x="6116638" y="2913063"/>
          <p14:tracePt t="87476" x="6135688" y="2919413"/>
          <p14:tracePt t="87483" x="6148388" y="2925763"/>
          <p14:tracePt t="87492" x="6161088" y="2925763"/>
          <p14:tracePt t="87500" x="6167438" y="2925763"/>
          <p14:tracePt t="87507" x="6175375" y="2925763"/>
          <p14:tracePt t="87630" x="6181725" y="2925763"/>
          <p14:tracePt t="87642" x="6188075" y="2925763"/>
          <p14:tracePt t="87650" x="6200775" y="2919413"/>
          <p14:tracePt t="87658" x="6219825" y="2913063"/>
          <p14:tracePt t="87666" x="6232525" y="2906713"/>
          <p14:tracePt t="87673" x="6245225" y="2900363"/>
          <p14:tracePt t="87681" x="6264275" y="2887663"/>
          <p14:tracePt t="87690" x="6276975" y="2881313"/>
          <p14:tracePt t="87697" x="6289675" y="2881313"/>
          <p14:tracePt t="87706" x="6302375" y="2881313"/>
          <p14:tracePt t="87713" x="6315075" y="2874963"/>
          <p14:tracePt t="87721" x="6321425" y="2868613"/>
          <p14:tracePt t="87728" x="6334125" y="2855913"/>
          <p14:tracePt t="87737" x="6346825" y="2849563"/>
          <p14:tracePt t="87744" x="6365875" y="2836863"/>
          <p14:tracePt t="87752" x="6378575" y="2830513"/>
          <p14:tracePt t="87760" x="6403975" y="2817813"/>
          <p14:tracePt t="87768" x="6435725" y="2798763"/>
          <p14:tracePt t="87775" x="6461125" y="2784475"/>
          <p14:tracePt t="87784" x="6486525" y="2771775"/>
          <p14:tracePt t="87792" x="6505575" y="2765425"/>
          <p14:tracePt t="87799" x="6518275" y="2759075"/>
          <p14:tracePt t="87807" x="6530975" y="2752725"/>
          <p14:tracePt t="87816" x="6543675" y="2740025"/>
          <p14:tracePt t="87823" x="6550025" y="2733675"/>
          <p14:tracePt t="87829" x="6556375" y="2727325"/>
          <p14:tracePt t="87840" x="6569075" y="2720975"/>
          <p14:tracePt t="87846" x="6581775" y="2708275"/>
          <p14:tracePt t="87855" x="6588125" y="2695575"/>
          <p14:tracePt t="87862" x="6600825" y="2682875"/>
          <p14:tracePt t="87871" x="6613525" y="2676525"/>
          <p14:tracePt t="87879" x="6626225" y="2663825"/>
          <p14:tracePt t="87887" x="6640513" y="2651125"/>
          <p14:tracePt t="87895" x="6646863" y="2638425"/>
          <p14:tracePt t="87902" x="6659563" y="2632075"/>
          <p14:tracePt t="87910" x="6672263" y="2625725"/>
          <p14:tracePt t="87918" x="6691313" y="2613025"/>
          <p14:tracePt t="87925" x="6697663" y="2600325"/>
          <p14:tracePt t="87934" x="6710363" y="2587625"/>
          <p14:tracePt t="87942" x="6716713" y="2581275"/>
          <p14:tracePt t="87950" x="6729413" y="2568575"/>
          <p14:tracePt t="87957" x="6735763" y="2555875"/>
          <p14:tracePt t="87965" x="6742113" y="2543175"/>
          <p14:tracePt t="87974" x="6748463" y="2530475"/>
          <p14:tracePt t="87979" x="6754813" y="2505075"/>
          <p14:tracePt t="87988" x="6754813" y="2479675"/>
          <p14:tracePt t="87996" x="6754813" y="2454275"/>
          <p14:tracePt t="88005" x="6754813" y="2428875"/>
          <p14:tracePt t="88012" x="6742113" y="2416175"/>
          <p14:tracePt t="88020" x="6735763" y="2397125"/>
          <p14:tracePt t="88029" x="6729413" y="2378075"/>
          <p14:tracePt t="88037" x="6716713" y="2351088"/>
          <p14:tracePt t="88046" x="6710363" y="2332038"/>
          <p14:tracePt t="88052" x="6697663" y="2319338"/>
          <p14:tracePt t="88060" x="6684963" y="2300288"/>
          <p14:tracePt t="88068" x="6672263" y="2287588"/>
          <p14:tracePt t="88076" x="6659563" y="2268538"/>
          <p14:tracePt t="88084" x="6653213" y="2255838"/>
          <p14:tracePt t="88092" x="6640513" y="2243138"/>
          <p14:tracePt t="88100" x="6626225" y="2230438"/>
          <p14:tracePt t="88108" x="6613525" y="2211388"/>
          <p14:tracePt t="88113" x="6600825" y="2198688"/>
          <p14:tracePt t="88122" x="6594475" y="2185988"/>
          <p14:tracePt t="88129" x="6581775" y="2179638"/>
          <p14:tracePt t="88138" x="6569075" y="2166938"/>
          <p14:tracePt t="88147" x="6556375" y="2154238"/>
          <p14:tracePt t="88155" x="6543675" y="2141538"/>
          <p14:tracePt t="88162" x="6530975" y="2128838"/>
          <p14:tracePt t="88170" x="6518275" y="2122488"/>
          <p14:tracePt t="88180" x="6505575" y="2109788"/>
          <p14:tracePt t="88187" x="6486525" y="2103438"/>
          <p14:tracePt t="88195" x="6480175" y="2097088"/>
          <p14:tracePt t="88203" x="6461125" y="2090738"/>
          <p14:tracePt t="88210" x="6448425" y="2090738"/>
          <p14:tracePt t="88218" x="6442075" y="2090738"/>
          <p14:tracePt t="88226" x="6429375" y="2090738"/>
          <p14:tracePt t="88234" x="6416675" y="2090738"/>
          <p14:tracePt t="88242" x="6410325" y="2090738"/>
          <p14:tracePt t="88250" x="6397625" y="2090738"/>
          <p14:tracePt t="88256" x="6378575" y="2090738"/>
          <p14:tracePt t="88263" x="6359525" y="2097088"/>
          <p14:tracePt t="88272" x="6340475" y="2103438"/>
          <p14:tracePt t="88280" x="6308725" y="2116138"/>
          <p14:tracePt t="88288" x="6270625" y="2128838"/>
          <p14:tracePt t="88296" x="6232525" y="2147888"/>
          <p14:tracePt t="88305" x="6207125" y="2160588"/>
          <p14:tracePt t="88312" x="6181725" y="2179638"/>
          <p14:tracePt t="88320" x="6161088" y="2192338"/>
          <p14:tracePt t="88328" x="6142038" y="2211388"/>
          <p14:tracePt t="88337" x="6116638" y="2255838"/>
          <p14:tracePt t="88345" x="6103938" y="2293938"/>
          <p14:tracePt t="88352" x="6091238" y="2338388"/>
          <p14:tracePt t="88360" x="6072188" y="2384425"/>
          <p14:tracePt t="88368" x="6059488" y="2428875"/>
          <p14:tracePt t="88376" x="6046788" y="2473325"/>
          <p14:tracePt t="88384" x="6040438" y="2511425"/>
          <p14:tracePt t="88392" x="6021388" y="2555875"/>
          <p14:tracePt t="88397" x="6008688" y="2600325"/>
          <p14:tracePt t="88406" x="5989638" y="2651125"/>
          <p14:tracePt t="88414" x="5983288" y="2682875"/>
          <p14:tracePt t="88422" x="5983288" y="2727325"/>
          <p14:tracePt t="88429" x="5983288" y="2771775"/>
          <p14:tracePt t="88439" x="5983288" y="2811463"/>
          <p14:tracePt t="88446" x="5983288" y="2843213"/>
          <p14:tracePt t="88456" x="5983288" y="2868613"/>
          <p14:tracePt t="88462" x="5983288" y="2894013"/>
          <p14:tracePt t="88470" x="5983288" y="2913063"/>
          <p14:tracePt t="88478" x="5983288" y="2925763"/>
          <p14:tracePt t="88487" x="5989638" y="2944813"/>
          <p14:tracePt t="88495" x="5989638" y="2957513"/>
          <p14:tracePt t="88503" x="6002338" y="2963863"/>
          <p14:tracePt t="88510" x="6008688" y="2982913"/>
          <p14:tracePt t="88518" x="6021388" y="3001963"/>
          <p14:tracePt t="88526" x="6027738" y="3014663"/>
          <p14:tracePt t="88535" x="6040438" y="3027363"/>
          <p14:tracePt t="88540" x="6053138" y="3033713"/>
          <p14:tracePt t="88547" x="6078538" y="3046413"/>
          <p14:tracePt t="88556" x="6097588" y="3059113"/>
          <p14:tracePt t="88564" x="6122988" y="3078163"/>
          <p14:tracePt t="88573" x="6167438" y="3097213"/>
          <p14:tracePt t="88579" x="6207125" y="3109913"/>
          <p14:tracePt t="88588" x="6251575" y="3122613"/>
          <p14:tracePt t="88596" x="6296025" y="3122613"/>
          <p14:tracePt t="88605" x="6340475" y="3122613"/>
          <p14:tracePt t="88613" x="6378575" y="3122613"/>
          <p14:tracePt t="88620" x="6403975" y="3122613"/>
          <p14:tracePt t="88628" x="6429375" y="3122613"/>
          <p14:tracePt t="88636" x="6448425" y="3116263"/>
          <p14:tracePt t="88647" x="6461125" y="3109913"/>
          <p14:tracePt t="88652" x="6473825" y="3097213"/>
          <p14:tracePt t="88660" x="6486525" y="3084513"/>
          <p14:tracePt t="88668" x="6499225" y="3071813"/>
          <p14:tracePt t="88676" x="6518275" y="3059113"/>
          <p14:tracePt t="88684" x="6543675" y="3040063"/>
          <p14:tracePt t="88689" x="6581775" y="3014663"/>
          <p14:tracePt t="88697" x="6626225" y="2970213"/>
          <p14:tracePt t="88706" x="6678613" y="2919413"/>
          <p14:tracePt t="88713" x="6729413" y="2874963"/>
          <p14:tracePt t="88722" x="6786563" y="2824163"/>
          <p14:tracePt t="88729" x="6837363" y="2759075"/>
          <p14:tracePt t="88738" x="6881813" y="2695575"/>
          <p14:tracePt t="88745" x="6913563" y="2625725"/>
          <p14:tracePt t="88755" x="6938963" y="2555875"/>
          <p14:tracePt t="88762" x="6958013" y="2492375"/>
          <p14:tracePt t="88771" x="6970713" y="2447925"/>
          <p14:tracePt t="88778" x="6977063" y="2390775"/>
          <p14:tracePt t="88787" x="6970713" y="2344738"/>
          <p14:tracePt t="88795" x="6958013" y="2300288"/>
          <p14:tracePt t="88802" x="6932613" y="2255838"/>
          <p14:tracePt t="88810" x="6900863" y="2205038"/>
          <p14:tracePt t="88818" x="6856413" y="2154238"/>
          <p14:tracePt t="88826" x="6811963" y="2116138"/>
          <p14:tracePt t="88834" x="6761163" y="2078038"/>
          <p14:tracePt t="88842" x="6704013" y="2052638"/>
          <p14:tracePt t="88847" x="6640513" y="2033588"/>
          <p14:tracePt t="88856" x="6575425" y="2020888"/>
          <p14:tracePt t="88863" x="6486525" y="2001838"/>
          <p14:tracePt t="88872" x="6410325" y="1995488"/>
          <p14:tracePt t="88879" x="6346825" y="1995488"/>
          <p14:tracePt t="88896" x="6283325" y="1995488"/>
          <p14:tracePt t="88897" x="6226175" y="1995488"/>
          <p14:tracePt t="88905" x="6181725" y="2008188"/>
          <p14:tracePt t="88911" x="6135688" y="2027238"/>
          <p14:tracePt t="88921" x="6091238" y="2039938"/>
          <p14:tracePt t="88928" x="6065838" y="2058988"/>
          <p14:tracePt t="88937" x="6046788" y="2071688"/>
          <p14:tracePt t="88945" x="6034088" y="2097088"/>
          <p14:tracePt t="88953" x="6015038" y="2135188"/>
          <p14:tracePt t="88962" x="6002338" y="2179638"/>
          <p14:tracePt t="88969" x="5989638" y="2224088"/>
          <p14:tracePt t="88976" x="5970588" y="2262188"/>
          <p14:tracePt t="88982" x="5964238" y="2306638"/>
          <p14:tracePt t="88989" x="5951538" y="2351088"/>
          <p14:tracePt t="88997" x="5945188" y="2397125"/>
          <p14:tracePt t="89006" x="5945188" y="2441575"/>
          <p14:tracePt t="89013" x="5945188" y="2486025"/>
          <p14:tracePt t="89022" x="5945188" y="2530475"/>
          <p14:tracePt t="89030" x="5957888" y="2574925"/>
          <p14:tracePt t="89039" x="5983288" y="2619375"/>
          <p14:tracePt t="89045" x="5995988" y="2663825"/>
          <p14:tracePt t="89054" x="6021388" y="2714625"/>
          <p14:tracePt t="89062" x="6053138" y="2759075"/>
          <p14:tracePt t="89072" x="6065838" y="2805113"/>
          <p14:tracePt t="89078" x="6084888" y="2855913"/>
          <p14:tracePt t="89087" x="6097588" y="2900363"/>
          <p14:tracePt t="89096" x="6103938" y="2944813"/>
          <p14:tracePt t="89103" x="6103938" y="2995613"/>
          <p14:tracePt t="89111" x="6097588" y="3046413"/>
          <p14:tracePt t="89119" x="6091238" y="3097213"/>
          <p14:tracePt t="89125" x="6072188" y="3160713"/>
          <p14:tracePt t="89133" x="6065838" y="3232150"/>
          <p14:tracePt t="89141" x="6059488" y="3295650"/>
          <p14:tracePt t="89148" x="6046788" y="3346450"/>
          <p14:tracePt t="89156" x="6046788" y="3384550"/>
          <p14:tracePt t="89164" x="6040438" y="3416300"/>
          <p14:tracePt t="89172" x="6040438" y="3435350"/>
          <p14:tracePt t="89179" x="6040438" y="3448050"/>
          <p14:tracePt t="89188" x="6040438" y="3460750"/>
          <p14:tracePt t="89195" x="6040438" y="3467100"/>
          <p14:tracePt t="89204" x="6040438" y="3473450"/>
          <p14:tracePt t="89212" x="6053138" y="3486150"/>
          <p14:tracePt t="89221" x="6059488" y="3498850"/>
          <p14:tracePt t="89228" x="6065838" y="3505200"/>
          <p14:tracePt t="89236" x="6078538" y="3505200"/>
          <p14:tracePt t="89244" x="6091238" y="3505200"/>
          <p14:tracePt t="89253" x="6103938" y="3505200"/>
          <p14:tracePt t="89261" x="6142038" y="3498850"/>
          <p14:tracePt t="89268" x="6188075" y="3486150"/>
          <p14:tracePt t="89274" x="6232525" y="3460750"/>
          <p14:tracePt t="89282" x="6276975" y="3448050"/>
          <p14:tracePt t="89290" x="6327775" y="3422650"/>
          <p14:tracePt t="89298" x="6359525" y="3409950"/>
          <p14:tracePt t="89306" x="6372225" y="3397250"/>
          <p14:tracePt t="89314" x="6378575" y="3390900"/>
          <p14:tracePt t="89322" x="6384925" y="3384550"/>
          <p14:tracePt t="89329" x="6384925" y="3371850"/>
          <p14:tracePt t="89338" x="6372225" y="3359150"/>
          <p14:tracePt t="89347" x="6353175" y="3346450"/>
          <p14:tracePt t="89354" x="6321425" y="3333750"/>
          <p14:tracePt t="89362" x="6283325" y="3321050"/>
          <p14:tracePt t="89371" x="6251575" y="3308350"/>
          <p14:tracePt t="89378" x="6213475" y="3302000"/>
          <p14:tracePt t="89387" x="6181725" y="3282950"/>
          <p14:tracePt t="89394" x="6154738" y="3282950"/>
          <p14:tracePt t="89402" x="6122988" y="3282950"/>
          <p14:tracePt t="89412" x="6097588" y="3282950"/>
          <p14:tracePt t="89418" x="6072188" y="3282950"/>
          <p14:tracePt t="89427" x="6046788" y="3282950"/>
          <p14:tracePt t="89432" x="6034088" y="3289300"/>
          <p14:tracePt t="89440" x="6027738" y="3302000"/>
          <p14:tracePt t="89448" x="6015038" y="3314700"/>
          <p14:tracePt t="89456" x="5995988" y="3327400"/>
          <p14:tracePt t="89463" x="5976938" y="3346450"/>
          <p14:tracePt t="89472" x="5945188" y="3384550"/>
          <p14:tracePt t="89479" x="5907088" y="3429000"/>
          <p14:tracePt t="89488" x="5868988" y="3479800"/>
          <p14:tracePt t="89496" x="5849938" y="3536950"/>
          <p14:tracePt t="89504" x="5837238" y="3600450"/>
          <p14:tracePt t="89511" x="5824538" y="3659188"/>
          <p14:tracePt t="89520" x="5824538" y="3722688"/>
          <p14:tracePt t="89529" x="5824538" y="3786188"/>
          <p14:tracePt t="89537" x="5824538" y="3849688"/>
          <p14:tracePt t="89544" x="5830888" y="3913188"/>
          <p14:tracePt t="89553" x="5843588" y="3976688"/>
          <p14:tracePt t="89562" x="5868988" y="4046538"/>
          <p14:tracePt t="89568" x="5919788" y="4105275"/>
          <p14:tracePt t="89573" x="5970588" y="4156075"/>
          <p14:tracePt t="89582" x="6021388" y="4206875"/>
          <p14:tracePt t="89589" x="6065838" y="4251325"/>
          <p14:tracePt t="89597" x="6116638" y="4295775"/>
          <p14:tracePt t="89606" x="6167438" y="4333875"/>
          <p14:tracePt t="89613" x="6213475" y="4378325"/>
          <p14:tracePt t="89622" x="6251575" y="4397375"/>
          <p14:tracePt t="89629" x="6283325" y="4416425"/>
          <p14:tracePt t="89638" x="6308725" y="4429125"/>
          <p14:tracePt t="89645" x="6334125" y="4441825"/>
          <p14:tracePt t="89654" x="6346825" y="4441825"/>
          <p14:tracePt t="89661" x="6378575" y="4441825"/>
          <p14:tracePt t="89670" x="6397625" y="4441825"/>
          <p14:tracePt t="89678" x="6423025" y="4435475"/>
          <p14:tracePt t="89687" x="6448425" y="4422775"/>
          <p14:tracePt t="89695" x="6492875" y="4410075"/>
          <p14:tracePt t="89703" x="6530975" y="4384675"/>
          <p14:tracePt t="89708" x="6581775" y="4352925"/>
          <p14:tracePt t="89716" x="6619875" y="4314825"/>
          <p14:tracePt t="89723" x="6659563" y="4270375"/>
          <p14:tracePt t="89732" x="6684963" y="4219575"/>
          <p14:tracePt t="89739" x="6716713" y="4175125"/>
          <p14:tracePt t="89748" x="6735763" y="4117975"/>
          <p14:tracePt t="89756" x="6748463" y="4059238"/>
          <p14:tracePt t="89764" x="6767513" y="3995738"/>
          <p14:tracePt t="89772" x="6767513" y="3932238"/>
          <p14:tracePt t="89779" x="6767513" y="3868738"/>
          <p14:tracePt t="89788" x="6754813" y="3798888"/>
          <p14:tracePt t="89795" x="6735763" y="3735388"/>
          <p14:tracePt t="89804" x="6723063" y="3678238"/>
          <p14:tracePt t="89812" x="6710363" y="3632200"/>
          <p14:tracePt t="89820" x="6691313" y="3587750"/>
          <p14:tracePt t="89827" x="6659563" y="3536950"/>
          <p14:tracePt t="89836" x="6634163" y="3492500"/>
          <p14:tracePt t="89845" x="6613525" y="3454400"/>
          <p14:tracePt t="89853" x="6594475" y="3429000"/>
          <p14:tracePt t="89858" x="6562725" y="3397250"/>
          <p14:tracePt t="89866" x="6524625" y="3378200"/>
          <p14:tracePt t="89874" x="6492875" y="3365500"/>
          <p14:tracePt t="89893" x="6397625" y="3321050"/>
          <p14:tracePt t="89898" x="6353175" y="3308350"/>
          <p14:tracePt t="89906" x="6308725" y="3302000"/>
          <p14:tracePt t="89913" x="6264275" y="3302000"/>
          <p14:tracePt t="89922" x="6219825" y="3302000"/>
          <p14:tracePt t="89929" x="6175375" y="3314700"/>
          <p14:tracePt t="89938" x="6129338" y="3333750"/>
          <p14:tracePt t="89945" x="6078538" y="3346450"/>
          <p14:tracePt t="89954" x="6034088" y="3365500"/>
          <p14:tracePt t="89961" x="5989638" y="3384550"/>
          <p14:tracePt t="89970" x="5945188" y="3409950"/>
          <p14:tracePt t="89977" x="5894388" y="3435350"/>
          <p14:tracePt t="89987" x="5843588" y="3479800"/>
          <p14:tracePt t="89995" x="5799138" y="3530600"/>
          <p14:tracePt t="90000" x="5741988" y="3600450"/>
          <p14:tracePt t="90007" x="5722938" y="3671888"/>
          <p14:tracePt t="90016" x="5702300" y="3735388"/>
          <p14:tracePt t="90023" x="5695950" y="3798888"/>
          <p14:tracePt t="90032" x="5676900" y="3868738"/>
          <p14:tracePt t="90040" x="5676900" y="3919538"/>
          <p14:tracePt t="90048" x="5676900" y="3983038"/>
          <p14:tracePt t="90056" x="5676900" y="4040188"/>
          <p14:tracePt t="90063" x="5683250" y="4086225"/>
          <p14:tracePt t="90072" x="5702300" y="4130675"/>
          <p14:tracePt t="90079" x="5716588" y="4156075"/>
          <p14:tracePt t="90088" x="5729288" y="4181475"/>
          <p14:tracePt t="90095" x="5748338" y="4206875"/>
          <p14:tracePt t="90104" x="5767388" y="4219575"/>
          <p14:tracePt t="90111" x="5786438" y="4232275"/>
          <p14:tracePt t="90120" x="5811838" y="4244975"/>
          <p14:tracePt t="90127" x="5837238" y="4257675"/>
          <p14:tracePt t="90136" x="5862638" y="4257675"/>
          <p14:tracePt t="90144" x="5894388" y="4264025"/>
          <p14:tracePt t="90150" x="5919788" y="4264025"/>
          <p14:tracePt t="90158" x="5938838" y="4264025"/>
          <p14:tracePt t="90166" x="5951538" y="4264025"/>
          <p14:tracePt t="90173" x="5964238" y="4257675"/>
          <p14:tracePt t="90182" x="5970588" y="4257675"/>
          <p14:tracePt t="90190" x="5983288" y="4251325"/>
          <p14:tracePt t="90198" x="5995988" y="4238625"/>
          <p14:tracePt t="90206" x="6002338" y="4238625"/>
          <p14:tracePt t="90214" x="6002338" y="4232275"/>
          <p14:tracePt t="90745" x="6002338" y="4225925"/>
          <p14:tracePt t="90752" x="6002338" y="4219575"/>
          <p14:tracePt t="90761" x="6002338" y="4200525"/>
          <p14:tracePt t="90767" x="6002338" y="4168775"/>
          <p14:tracePt t="90776" x="6008688" y="4137025"/>
          <p14:tracePt t="90782" x="6008688" y="4092575"/>
          <p14:tracePt t="90790" x="6008688" y="4046538"/>
          <p14:tracePt t="90798" x="6015038" y="3983038"/>
          <p14:tracePt t="90806" x="6021388" y="3919538"/>
          <p14:tracePt t="90814" x="6021388" y="3856038"/>
          <p14:tracePt t="90822" x="6027738" y="3811588"/>
          <p14:tracePt t="90829" x="6040438" y="3767138"/>
          <p14:tracePt t="90838" x="6053138" y="3722688"/>
          <p14:tracePt t="90845" x="6065838" y="3671888"/>
          <p14:tracePt t="90854" x="6084888" y="3638550"/>
          <p14:tracePt t="90861" x="6097588" y="3600450"/>
          <p14:tracePt t="90869" x="6110288" y="3575050"/>
          <p14:tracePt t="90879" x="6122988" y="3549650"/>
          <p14:tracePt t="90885" x="6135688" y="3524250"/>
          <p14:tracePt t="90893" x="6148388" y="3505200"/>
          <p14:tracePt t="90900" x="6161088" y="3479800"/>
          <p14:tracePt t="90908" x="6181725" y="3454400"/>
          <p14:tracePt t="90916" x="6194425" y="3416300"/>
          <p14:tracePt t="90924" x="6207125" y="3397250"/>
          <p14:tracePt t="90932" x="6219825" y="3384550"/>
          <p14:tracePt t="90939" x="6232525" y="3371850"/>
          <p14:tracePt t="90948" x="6245225" y="3359150"/>
          <p14:tracePt t="90956" x="6251575" y="3346450"/>
          <p14:tracePt t="90964" x="6257925" y="3333750"/>
          <p14:tracePt t="90972" x="6270625" y="3327400"/>
          <p14:tracePt t="90979" x="6276975" y="3327400"/>
          <p14:tracePt t="90988" x="6283325" y="3321050"/>
          <p14:tracePt t="91175" x="6276975" y="3321050"/>
          <p14:tracePt t="91276" x="6270625" y="3321050"/>
          <p14:tracePt t="91296" x="6257925" y="3321050"/>
          <p14:tracePt t="91304" x="6251575" y="3321050"/>
          <p14:tracePt t="91312" x="6245225" y="3321050"/>
          <p14:tracePt t="91320" x="6232525" y="3321050"/>
          <p14:tracePt t="91327" x="6226175" y="3289300"/>
          <p14:tracePt t="91335" x="6213475" y="3238500"/>
          <p14:tracePt t="91342" x="6207125" y="3192463"/>
          <p14:tracePt t="91350" x="6207125" y="3154363"/>
          <p14:tracePt t="91359" x="6207125" y="3109913"/>
          <p14:tracePt t="91367" x="6207125" y="3065463"/>
          <p14:tracePt t="91374" x="6213475" y="3008313"/>
          <p14:tracePt t="91382" x="6219825" y="2957513"/>
          <p14:tracePt t="91390" x="6232525" y="2913063"/>
          <p14:tracePt t="91398" x="6232525" y="2881313"/>
          <p14:tracePt t="91406" x="6232525" y="2855913"/>
          <p14:tracePt t="91414" x="6238875" y="2830513"/>
          <p14:tracePt t="91421" x="6238875" y="2805113"/>
          <p14:tracePt t="91430" x="6238875" y="2784475"/>
          <p14:tracePt t="91438" x="6226175" y="2759075"/>
          <p14:tracePt t="91446" x="6226175" y="2740025"/>
          <p14:tracePt t="91454" x="6213475" y="2714625"/>
          <p14:tracePt t="91461" x="6207125" y="2701925"/>
          <p14:tracePt t="91470" x="6200775" y="2689225"/>
          <p14:tracePt t="91476" x="6194425" y="2682875"/>
          <p14:tracePt t="91484" x="6188075" y="2670175"/>
          <p14:tracePt t="91496" x="6188075" y="2663825"/>
          <p14:tracePt t="92234" x="6188075" y="2657475"/>
          <p14:tracePt t="92242" x="6200775" y="2651125"/>
          <p14:tracePt t="92251" x="6207125" y="2644775"/>
          <p14:tracePt t="92258" x="6219825" y="2632075"/>
          <p14:tracePt t="92267" x="6245225" y="2619375"/>
          <p14:tracePt t="92277" x="6289675" y="2613025"/>
          <p14:tracePt t="92281" x="6327775" y="2600325"/>
          <p14:tracePt t="92292" x="6353175" y="2593975"/>
          <p14:tracePt t="92298" x="6365875" y="2587625"/>
          <p14:tracePt t="92306" x="6378575" y="2581275"/>
          <p14:tracePt t="92314" x="6384925" y="2574925"/>
          <p14:tracePt t="92396" x="6378575" y="2574925"/>
          <p14:tracePt t="92403" x="6346825" y="2587625"/>
          <p14:tracePt t="92412" x="6276975" y="2606675"/>
          <p14:tracePt t="92420" x="6194425" y="2619375"/>
          <p14:tracePt t="92428" x="6084888" y="2638425"/>
          <p14:tracePt t="92436" x="5951538" y="2657475"/>
          <p14:tracePt t="92443" x="5708650" y="2720975"/>
          <p14:tracePt t="92452" x="5435600" y="2792413"/>
          <p14:tracePt t="92459" x="5205413" y="2817813"/>
          <p14:tracePt t="92468" x="4957763" y="2843213"/>
          <p14:tracePt t="92476" x="4689475" y="2887663"/>
          <p14:tracePt t="92484" x="4422775" y="2913063"/>
          <p14:tracePt t="92492" x="4135438" y="2938463"/>
          <p14:tracePt t="92498" x="3835400" y="2995613"/>
          <p14:tracePt t="92506" x="3581400" y="3052763"/>
          <p14:tracePt t="92515" x="3357563" y="3078163"/>
          <p14:tracePt t="92521" x="3027363" y="3103563"/>
          <p14:tracePt t="92531" x="2759075" y="3128963"/>
          <p14:tracePt t="92538" x="2530475" y="3154363"/>
          <p14:tracePt t="92546" x="2351088" y="3167063"/>
          <p14:tracePt t="92554" x="2185988" y="3186113"/>
          <p14:tracePt t="92562" x="2084388" y="3186113"/>
          <p14:tracePt t="92570" x="2006600" y="3186113"/>
          <p14:tracePt t="92577" x="1962150" y="3186113"/>
          <p14:tracePt t="92586" x="1924050" y="3186113"/>
          <p14:tracePt t="92593" x="1911350" y="3186113"/>
          <p14:tracePt t="92603" x="1898650" y="3186113"/>
          <p14:tracePt t="92622" x="1892300" y="3186113"/>
          <p14:tracePt t="92656" x="1885950" y="3186113"/>
          <p14:tracePt t="92674" x="1873250" y="3179763"/>
          <p14:tracePt t="92680" x="1860550" y="3167063"/>
          <p14:tracePt t="92688" x="1847850" y="3154363"/>
          <p14:tracePt t="92696" x="1835150" y="3148013"/>
          <p14:tracePt t="92704" x="1809750" y="3135313"/>
          <p14:tracePt t="92712" x="1771650" y="3109913"/>
          <p14:tracePt t="92719" x="1727200" y="3097213"/>
          <p14:tracePt t="92728" x="1676400" y="3078163"/>
          <p14:tracePt t="92736" x="1644650" y="3065463"/>
          <p14:tracePt t="92743" x="1619250" y="3052763"/>
          <p14:tracePt t="92752" x="1598613" y="3040063"/>
          <p14:tracePt t="92759" x="1585913" y="3027363"/>
          <p14:tracePt t="92768" x="1579563" y="3027363"/>
          <p14:tracePt t="92841" x="1579563" y="3021013"/>
          <p14:tracePt t="92849" x="1579563" y="3008313"/>
          <p14:tracePt t="92857" x="1579563" y="3001963"/>
          <p14:tracePt t="92867" x="1579563" y="2995613"/>
          <p14:tracePt t="92874" x="1579563" y="2989263"/>
          <p14:tracePt t="92934" x="1592263" y="2982913"/>
          <p14:tracePt t="92941" x="1612900" y="2982913"/>
          <p14:tracePt t="92950" x="1631950" y="2982913"/>
          <p14:tracePt t="92957" x="1670050" y="2982913"/>
          <p14:tracePt t="92967" x="1727200" y="2982913"/>
          <p14:tracePt t="92975" x="1790700" y="2982913"/>
          <p14:tracePt t="92982" x="1873250" y="2982913"/>
          <p14:tracePt t="92991" x="1968500" y="2982913"/>
          <p14:tracePt t="93001" x="2044700" y="2982913"/>
          <p14:tracePt t="93007" x="2135188" y="2982913"/>
          <p14:tracePt t="93017" x="2230438" y="2982913"/>
          <p14:tracePt t="93025" x="2319338" y="2982913"/>
          <p14:tracePt t="93032" x="2370138" y="2982913"/>
          <p14:tracePt t="93041" x="2401888" y="2982913"/>
          <p14:tracePt t="93048" x="2408238" y="2982913"/>
          <p14:tracePt t="93372" x="2414588" y="2982913"/>
          <p14:tracePt t="93380" x="2484438" y="2976563"/>
          <p14:tracePt t="93388" x="2568575" y="2963863"/>
          <p14:tracePt t="93396" x="2657475" y="2944813"/>
          <p14:tracePt t="93404" x="2765425" y="2932113"/>
          <p14:tracePt t="93411" x="2867025" y="2932113"/>
          <p14:tracePt t="93420" x="2995613" y="2932113"/>
          <p14:tracePt t="93428" x="3116263" y="2932113"/>
          <p14:tracePt t="93438" x="3275013" y="2932113"/>
          <p14:tracePt t="93446" x="3448050" y="2932113"/>
          <p14:tracePt t="93453" x="3651250" y="2938463"/>
          <p14:tracePt t="93462" x="3854450" y="2963863"/>
          <p14:tracePt t="93469" x="4122738" y="3008313"/>
          <p14:tracePt t="93478" x="4391025" y="3021013"/>
          <p14:tracePt t="93485" x="4613275" y="3033713"/>
          <p14:tracePt t="93491" x="4868863" y="3033713"/>
          <p14:tracePt t="93502" x="5141913" y="2995613"/>
          <p14:tracePt t="93509" x="5365750" y="2970213"/>
          <p14:tracePt t="93518" x="5492750" y="2951163"/>
          <p14:tracePt t="93525" x="5613400" y="2932113"/>
          <p14:tracePt t="93534" x="5708650" y="2919413"/>
          <p14:tracePt t="93541" x="5773738" y="2900363"/>
          <p14:tracePt t="93550" x="5818188" y="2887663"/>
          <p14:tracePt t="93557" x="5830888" y="2887663"/>
          <p14:tracePt t="93566" x="5837238" y="2881313"/>
          <p14:tracePt t="93586" x="5837238" y="2874963"/>
          <p14:tracePt t="93594" x="5837238" y="2868613"/>
          <p14:tracePt t="93601" x="5818188" y="2862263"/>
          <p14:tracePt t="93609" x="5792788" y="2855913"/>
          <p14:tracePt t="93618" x="5767388" y="2843213"/>
          <p14:tracePt t="93625" x="5754688" y="2830513"/>
          <p14:tracePt t="93633" x="5741988" y="2817813"/>
          <p14:tracePt t="93641" x="5741988" y="2811463"/>
          <p14:tracePt t="93650" x="5735638" y="2811463"/>
          <p14:tracePt t="93667" x="5735638" y="2805113"/>
          <p14:tracePt t="93680" x="5735638" y="2798763"/>
          <p14:tracePt t="93691" x="5741988" y="2798763"/>
          <p14:tracePt t="93712" x="5741988" y="2792413"/>
          <p14:tracePt t="93739" x="5741988" y="2784475"/>
          <p14:tracePt t="93759" x="5741988" y="2778125"/>
          <p14:tracePt t="93768" x="5748338" y="2778125"/>
          <p14:tracePt t="93787" x="5754688" y="2778125"/>
          <p14:tracePt t="93801" x="5761038" y="2771775"/>
          <p14:tracePt t="93816" x="5773738" y="2771775"/>
          <p14:tracePt t="93832" x="5786438" y="2771775"/>
          <p14:tracePt t="93838" x="5799138" y="2771775"/>
          <p14:tracePt t="93847" x="5811838" y="2771775"/>
          <p14:tracePt t="93854" x="5843588" y="2771775"/>
          <p14:tracePt t="93862" x="5900738" y="2778125"/>
          <p14:tracePt t="93869" x="5964238" y="2778125"/>
          <p14:tracePt t="93878" x="6027738" y="2778125"/>
          <p14:tracePt t="93890" x="6091238" y="2778125"/>
          <p14:tracePt t="93894" x="6167438" y="2778125"/>
          <p14:tracePt t="93902" x="6245225" y="2778125"/>
          <p14:tracePt t="93909" x="6308725" y="2759075"/>
          <p14:tracePt t="93918" x="6372225" y="2752725"/>
          <p14:tracePt t="93925" x="6416675" y="2740025"/>
          <p14:tracePt t="93934" x="6435725" y="2733675"/>
          <p14:tracePt t="93941" x="6442075" y="2733675"/>
          <p14:tracePt t="93988" x="6442075" y="2727325"/>
          <p14:tracePt t="94016" x="6435725" y="2727325"/>
          <p14:tracePt t="94032" x="6423025" y="2720975"/>
          <p14:tracePt t="94039" x="6403975" y="2720975"/>
          <p14:tracePt t="94049" x="6391275" y="2720975"/>
          <p14:tracePt t="94056" x="6365875" y="2720975"/>
          <p14:tracePt t="94064" x="6340475" y="2720975"/>
          <p14:tracePt t="94072" x="6315075" y="2727325"/>
          <p14:tracePt t="94081" x="6283325" y="2733675"/>
          <p14:tracePt t="94088" x="6238875" y="2740025"/>
          <p14:tracePt t="94096" x="6194425" y="2752725"/>
          <p14:tracePt t="94104" x="6154738" y="2765425"/>
          <p14:tracePt t="94112" x="6122988" y="2778125"/>
          <p14:tracePt t="94118" x="6084888" y="2784475"/>
          <p14:tracePt t="94125" x="6053138" y="2798763"/>
          <p14:tracePt t="94134" x="6027738" y="2805113"/>
          <p14:tracePt t="94141" x="6008688" y="2817813"/>
          <p14:tracePt t="94150" x="5989638" y="2824163"/>
          <p14:tracePt t="94157" x="5976938" y="2830513"/>
          <p14:tracePt t="94166" x="5970588" y="2830513"/>
          <p14:tracePt t="94173" x="5964238" y="2836863"/>
          <p14:tracePt t="94183" x="5957888" y="2843213"/>
          <p14:tracePt t="94191" x="5945188" y="2843213"/>
          <p14:tracePt t="94198" x="5932488" y="2849563"/>
          <p14:tracePt t="94206" x="5926138" y="2855913"/>
          <p14:tracePt t="94214" x="5926138" y="2862263"/>
          <p14:tracePt t="94609" x="5932488" y="2868613"/>
          <p14:tracePt t="94616" x="5976938" y="2887663"/>
          <p14:tracePt t="94624" x="6021388" y="2900363"/>
          <p14:tracePt t="94632" x="6084888" y="2913063"/>
          <p14:tracePt t="94641" x="6161088" y="2913063"/>
          <p14:tracePt t="94648" x="6238875" y="2913063"/>
          <p14:tracePt t="94656" x="6302375" y="2913063"/>
          <p14:tracePt t="94664" x="6365875" y="2913063"/>
          <p14:tracePt t="94672" x="6435725" y="2913063"/>
          <p14:tracePt t="94680" x="6492875" y="2900363"/>
          <p14:tracePt t="94690" x="6518275" y="2900363"/>
          <p14:tracePt t="95158" x="6518275" y="2906713"/>
          <p14:tracePt t="95166" x="6499225" y="2919413"/>
          <p14:tracePt t="95173" x="6467475" y="2938463"/>
          <p14:tracePt t="95182" x="6410325" y="2970213"/>
          <p14:tracePt t="95190" x="6321425" y="3021013"/>
          <p14:tracePt t="95198" x="6207125" y="3071813"/>
          <p14:tracePt t="95206" x="6065838" y="3135313"/>
          <p14:tracePt t="95216" x="5881688" y="3205163"/>
          <p14:tracePt t="95224" x="5676900" y="3302000"/>
          <p14:tracePt t="95231" x="5435600" y="3378200"/>
          <p14:tracePt t="95242" x="5141913" y="3435350"/>
          <p14:tracePt t="95246" x="4919663" y="3460750"/>
          <p14:tracePt t="95254" x="4752975" y="3479800"/>
          <p14:tracePt t="95262" x="4575175" y="3492500"/>
          <p14:tracePt t="95269" x="4391025" y="3517900"/>
          <p14:tracePt t="95278" x="4205288" y="3536950"/>
          <p14:tracePt t="95285" x="4021138" y="3562350"/>
          <p14:tracePt t="95294" x="3835400" y="3587750"/>
          <p14:tracePt t="95301" x="3708400" y="3587750"/>
          <p14:tracePt t="95307" x="3587750" y="3587750"/>
          <p14:tracePt t="95316" x="3492500" y="3575050"/>
          <p14:tracePt t="95323" x="3414713" y="3556000"/>
          <p14:tracePt t="95332" x="3363913" y="3543300"/>
          <p14:tracePt t="95339" x="3325813" y="3524250"/>
          <p14:tracePt t="95348" x="3300413" y="3511550"/>
          <p14:tracePt t="95355" x="3281363" y="3498850"/>
          <p14:tracePt t="95364" x="3268663" y="3492500"/>
          <p14:tracePt t="95372" x="3255963" y="3473450"/>
          <p14:tracePt t="95381" x="3243263" y="3448050"/>
          <p14:tracePt t="95388" x="3230563" y="3429000"/>
          <p14:tracePt t="95396" x="3217863" y="3403600"/>
          <p14:tracePt t="95405" x="3211513" y="3384550"/>
          <p14:tracePt t="95412" x="3186113" y="3359150"/>
          <p14:tracePt t="95420" x="3179763" y="3346450"/>
          <p14:tracePt t="95428" x="3167063" y="3340100"/>
          <p14:tracePt t="95436" x="3154363" y="3333750"/>
          <p14:tracePt t="95444" x="3154363" y="3327400"/>
          <p14:tracePt t="95450" x="3154363" y="3321050"/>
          <p14:tracePt t="95505" x="3160713" y="3321050"/>
          <p14:tracePt t="95513" x="3167063" y="3321050"/>
          <p14:tracePt t="95522" x="3186113" y="3321050"/>
          <p14:tracePt t="95530" x="3217863" y="3321050"/>
          <p14:tracePt t="95538" x="3262313" y="3314700"/>
          <p14:tracePt t="95547" x="3306763" y="3295650"/>
          <p14:tracePt t="95555" x="3357563" y="3282950"/>
          <p14:tracePt t="95562" x="3402013" y="3263900"/>
          <p14:tracePt t="95570" x="3460750" y="3251200"/>
          <p14:tracePt t="95578" x="3505200" y="3238500"/>
          <p14:tracePt t="95584" x="3549650" y="3219450"/>
          <p14:tracePt t="95591" x="3594100" y="3205163"/>
          <p14:tracePt t="95600" x="3638550" y="3186113"/>
          <p14:tracePt t="95607" x="3676650" y="3173413"/>
          <p14:tracePt t="95616" x="3708400" y="3148013"/>
          <p14:tracePt t="95623" x="3721100" y="3116263"/>
          <p14:tracePt t="95632" x="3733800" y="3084513"/>
          <p14:tracePt t="95639" x="3746500" y="3059113"/>
          <p14:tracePt t="95648" x="3752850" y="3021013"/>
          <p14:tracePt t="95656" x="3765550" y="2995613"/>
          <p14:tracePt t="95664" x="3771900" y="2970213"/>
          <p14:tracePt t="95673" x="3778250" y="2951163"/>
          <p14:tracePt t="95680" x="3778250" y="2932113"/>
          <p14:tracePt t="95687" x="3784600" y="2913063"/>
          <p14:tracePt t="95697" x="3784600" y="2887663"/>
          <p14:tracePt t="95704" x="3784600" y="2874963"/>
          <p14:tracePt t="95712" x="3784600" y="2862263"/>
          <p14:tracePt t="95720" x="3784600" y="2843213"/>
          <p14:tracePt t="95728" x="3778250" y="2824163"/>
          <p14:tracePt t="95735" x="3765550" y="2811463"/>
          <p14:tracePt t="95741" x="3752850" y="2784475"/>
          <p14:tracePt t="95750" x="3746500" y="2765425"/>
          <p14:tracePt t="95757" x="3740150" y="2752725"/>
          <p14:tracePt t="95766" x="3727450" y="2733675"/>
          <p14:tracePt t="95773" x="3721100" y="2714625"/>
          <p14:tracePt t="95782" x="3708400" y="2682875"/>
          <p14:tracePt t="95789" x="3695700" y="2670175"/>
          <p14:tracePt t="95798" x="3689350" y="2632075"/>
          <p14:tracePt t="95805" x="3683000" y="2600325"/>
          <p14:tracePt t="95814" x="3670300" y="2574925"/>
          <p14:tracePt t="95821" x="3663950" y="2536825"/>
          <p14:tracePt t="95830" x="3651250" y="2505075"/>
          <p14:tracePt t="95838" x="3644900" y="2473325"/>
          <p14:tracePt t="95848" x="3632200" y="2435225"/>
          <p14:tracePt t="95857" x="3619500" y="2397125"/>
          <p14:tracePt t="95862" x="3613150" y="2365375"/>
          <p14:tracePt t="95872" x="3600450" y="2338388"/>
          <p14:tracePt t="95876" x="3581400" y="2300288"/>
          <p14:tracePt t="95883" x="3575050" y="2281238"/>
          <p14:tracePt t="95892" x="3562350" y="2255838"/>
          <p14:tracePt t="95899" x="3549650" y="2243138"/>
          <p14:tracePt t="95907" x="3536950" y="2224088"/>
          <p14:tracePt t="95916" x="3524250" y="2205038"/>
          <p14:tracePt t="95923" x="3511550" y="2185988"/>
          <p14:tracePt t="95931" x="3505200" y="2166938"/>
          <p14:tracePt t="95939" x="3498850" y="2160588"/>
          <p14:tracePt t="95948" x="3492500" y="2147888"/>
          <p14:tracePt t="95955" x="3479800" y="2135188"/>
          <p14:tracePt t="95964" x="3473450" y="2122488"/>
          <p14:tracePt t="95972" x="3460750" y="2122488"/>
          <p14:tracePt t="95980" x="3454400" y="2109788"/>
          <p14:tracePt t="95989" x="3448050" y="2097088"/>
          <p14:tracePt t="96006" x="3441700" y="2090738"/>
          <p14:tracePt t="96012" x="3435350" y="2090738"/>
          <p14:tracePt t="96312" x="3435350" y="2084388"/>
          <p14:tracePt t="96321" x="3427413" y="2078038"/>
          <p14:tracePt t="96330" x="3414713" y="2052638"/>
          <p14:tracePt t="96338" x="3395663" y="2039938"/>
          <p14:tracePt t="96347" x="3376613" y="2027238"/>
          <p14:tracePt t="96354" x="3351213" y="2014538"/>
          <p14:tracePt t="96362" x="3338513" y="2008188"/>
          <p14:tracePt t="96372" x="3313113" y="2008188"/>
          <p14:tracePt t="96378" x="3294063" y="2008188"/>
          <p14:tracePt t="96386" x="3287713" y="2008188"/>
          <p14:tracePt t="96394" x="3275013" y="2014538"/>
          <p14:tracePt t="96401" x="3262313" y="2027238"/>
          <p14:tracePt t="96410" x="3249613" y="2039938"/>
          <p14:tracePt t="96417" x="3236913" y="2065338"/>
          <p14:tracePt t="96426" x="3224213" y="2103438"/>
          <p14:tracePt t="96433" x="3211513" y="2147888"/>
          <p14:tracePt t="96442" x="3192463" y="2192338"/>
          <p14:tracePt t="96449" x="3173413" y="2243138"/>
          <p14:tracePt t="96457" x="3154363" y="2287588"/>
          <p14:tracePt t="96466" x="3141663" y="2344738"/>
          <p14:tracePt t="96471" x="3122613" y="2409825"/>
          <p14:tracePt t="96480" x="3097213" y="2479675"/>
          <p14:tracePt t="96487" x="3090863" y="2543175"/>
          <p14:tracePt t="96497" x="3090863" y="2606675"/>
          <p14:tracePt t="96503" x="3109913" y="2663825"/>
          <p14:tracePt t="96512" x="3141663" y="2720975"/>
          <p14:tracePt t="96521" x="3192463" y="2792413"/>
          <p14:tracePt t="96528" x="3249613" y="2843213"/>
          <p14:tracePt t="96536" x="3313113" y="2894013"/>
          <p14:tracePt t="96544" x="3376613" y="2919413"/>
          <p14:tracePt t="96552" x="3421063" y="2932113"/>
          <p14:tracePt t="96560" x="3479800" y="2951163"/>
          <p14:tracePt t="96568" x="3524250" y="2963863"/>
          <p14:tracePt t="96576" x="3568700" y="2976563"/>
          <p14:tracePt t="96583" x="3594100" y="2976563"/>
          <p14:tracePt t="96592" x="3625850" y="2982913"/>
          <p14:tracePt t="96599" x="3651250" y="2982913"/>
          <p14:tracePt t="96607" x="3683000" y="2982913"/>
          <p14:tracePt t="96616" x="3714750" y="2982913"/>
          <p14:tracePt t="96626" x="3752850" y="2976563"/>
          <p14:tracePt t="96633" x="3784600" y="2970213"/>
          <p14:tracePt t="96642" x="3810000" y="2963863"/>
          <p14:tracePt t="96650" x="3854450" y="2957513"/>
          <p14:tracePt t="96658" x="3879850" y="2957513"/>
          <p14:tracePt t="96666" x="3906838" y="2944813"/>
          <p14:tracePt t="96676" x="3925888" y="2944813"/>
          <p14:tracePt t="96684" x="3951288" y="2932113"/>
          <p14:tracePt t="96692" x="3983038" y="2919413"/>
          <p14:tracePt t="96699" x="4021138" y="2900363"/>
          <p14:tracePt t="96708" x="4059238" y="2881313"/>
          <p14:tracePt t="96716" x="4103688" y="2868613"/>
          <p14:tracePt t="96723" x="4148138" y="2849563"/>
          <p14:tracePt t="96732" x="4198938" y="2824163"/>
          <p14:tracePt t="96739" x="4230688" y="2811463"/>
          <p14:tracePt t="96747" x="4262438" y="2792413"/>
          <p14:tracePt t="96755" x="4275138" y="2765425"/>
          <p14:tracePt t="96764" x="4294188" y="2733675"/>
          <p14:tracePt t="96772" x="4306888" y="2689225"/>
          <p14:tracePt t="96780" x="4313238" y="2644775"/>
          <p14:tracePt t="96788" x="4313238" y="2593975"/>
          <p14:tracePt t="96797" x="4313238" y="2536825"/>
          <p14:tracePt t="96804" x="4306888" y="2473325"/>
          <p14:tracePt t="96813" x="4287838" y="2416175"/>
          <p14:tracePt t="96820" x="4275138" y="2371725"/>
          <p14:tracePt t="96828" x="4262438" y="2325688"/>
          <p14:tracePt t="96837" x="4243388" y="2281238"/>
          <p14:tracePt t="96844" x="4230688" y="2230438"/>
          <p14:tracePt t="96852" x="4211638" y="2185988"/>
          <p14:tracePt t="96860" x="4198938" y="2141538"/>
          <p14:tracePt t="96867" x="4173538" y="2097088"/>
          <p14:tracePt t="96876" x="4135438" y="2058988"/>
          <p14:tracePt t="96887" x="4097338" y="2014538"/>
          <p14:tracePt t="96891" x="4059238" y="1976438"/>
          <p14:tracePt t="96899" x="4021138" y="1944688"/>
          <p14:tracePt t="96906" x="3970338" y="1911350"/>
          <p14:tracePt t="96915" x="3925888" y="1892300"/>
          <p14:tracePt t="96921" x="3879850" y="1873250"/>
          <p14:tracePt t="96930" x="3841750" y="1854200"/>
          <p14:tracePt t="96937" x="3784600" y="1835150"/>
          <p14:tracePt t="96946" x="3740150" y="1822450"/>
          <p14:tracePt t="96954" x="3695700" y="1803400"/>
          <p14:tracePt t="96963" x="3638550" y="1790700"/>
          <p14:tracePt t="96972" x="3594100" y="1790700"/>
          <p14:tracePt t="96978" x="3549650" y="1784350"/>
          <p14:tracePt t="96986" x="3505200" y="1784350"/>
          <p14:tracePt t="96995" x="3473450" y="1784350"/>
          <p14:tracePt t="97002" x="3441700" y="1790700"/>
          <p14:tracePt t="97010" x="3402013" y="1797050"/>
          <p14:tracePt t="97018" x="3363913" y="1809750"/>
          <p14:tracePt t="97026" x="3338513" y="1822450"/>
          <p14:tracePt t="97034" x="3313113" y="1841500"/>
          <p14:tracePt t="97042" x="3287713" y="1854200"/>
          <p14:tracePt t="97047" x="3249613" y="1873250"/>
          <p14:tracePt t="97055" x="3224213" y="1885950"/>
          <p14:tracePt t="97064" x="3198813" y="1905000"/>
          <p14:tracePt t="97071" x="3160713" y="1931988"/>
          <p14:tracePt t="97080" x="3148013" y="1951038"/>
          <p14:tracePt t="97088" x="3128963" y="1982788"/>
          <p14:tracePt t="97097" x="3109913" y="2027238"/>
          <p14:tracePt t="97104" x="3097213" y="2065338"/>
          <p14:tracePt t="97112" x="3084513" y="2090738"/>
          <p14:tracePt t="97120" x="3071813" y="2109788"/>
          <p14:tracePt t="97129" x="3059113" y="2135188"/>
          <p14:tracePt t="97137" x="3052763" y="2160588"/>
          <p14:tracePt t="97144" x="3046413" y="2185988"/>
          <p14:tracePt t="97153" x="3046413" y="2224088"/>
          <p14:tracePt t="97160" x="3046413" y="2268538"/>
          <p14:tracePt t="97167" x="3052763" y="2312988"/>
          <p14:tracePt t="97176" x="3059113" y="2359025"/>
          <p14:tracePt t="97182" x="3071813" y="2403475"/>
          <p14:tracePt t="97189" x="3084513" y="2454275"/>
          <p14:tracePt t="97198" x="3109913" y="2498725"/>
          <p14:tracePt t="97205" x="3122613" y="2524125"/>
          <p14:tracePt t="97214" x="3160713" y="2562225"/>
          <p14:tracePt t="97221" x="3192463" y="2593975"/>
          <p14:tracePt t="97230" x="3211513" y="2613025"/>
          <p14:tracePt t="97237" x="3236913" y="2638425"/>
          <p14:tracePt t="97246" x="3268663" y="2657475"/>
          <p14:tracePt t="97254" x="3287713" y="2676525"/>
          <p14:tracePt t="97262" x="3300413" y="2695575"/>
          <p14:tracePt t="97276" x="3319463" y="2714625"/>
          <p14:tracePt t="97279" x="3344863" y="2727325"/>
          <p14:tracePt t="97289" x="3363913" y="2740025"/>
          <p14:tracePt t="97294" x="3402013" y="2752725"/>
          <p14:tracePt t="97303" x="3435350" y="2765425"/>
          <p14:tracePt t="97310" x="3460750" y="2784475"/>
          <p14:tracePt t="97318" x="3498850" y="2792413"/>
          <p14:tracePt t="97326" x="3530600" y="2805113"/>
          <p14:tracePt t="97334" x="3556000" y="2811463"/>
          <p14:tracePt t="97341" x="3594100" y="2824163"/>
          <p14:tracePt t="97349" x="3638550" y="2824163"/>
          <p14:tracePt t="97358" x="3683000" y="2830513"/>
          <p14:tracePt t="97365" x="3702050" y="2830513"/>
          <p14:tracePt t="97373" x="3733800" y="2830513"/>
          <p14:tracePt t="97382" x="3759200" y="2830513"/>
          <p14:tracePt t="97389" x="3778250" y="2824163"/>
          <p14:tracePt t="97399" x="3803650" y="2811463"/>
          <p14:tracePt t="97408" x="3822700" y="2805113"/>
          <p14:tracePt t="97416" x="3841750" y="2771775"/>
          <p14:tracePt t="97423" x="3873500" y="2733675"/>
          <p14:tracePt t="97432" x="3894138" y="2689225"/>
          <p14:tracePt t="97439" x="3925888" y="2638425"/>
          <p14:tracePt t="97448" x="3963988" y="2581275"/>
          <p14:tracePt t="97455" x="3995738" y="2524125"/>
          <p14:tracePt t="97466" x="4008438" y="2479675"/>
          <p14:tracePt t="97473" x="4033838" y="2435225"/>
          <p14:tracePt t="97481" x="4046538" y="2390775"/>
          <p14:tracePt t="97489" x="4065588" y="2338388"/>
          <p14:tracePt t="97498" x="4078288" y="2306638"/>
          <p14:tracePt t="97505" x="4084638" y="2268538"/>
          <p14:tracePt t="97513" x="4084638" y="2236788"/>
          <p14:tracePt t="97521" x="4084638" y="2205038"/>
          <p14:tracePt t="97528" x="4078288" y="2166938"/>
          <p14:tracePt t="97536" x="4065588" y="2160588"/>
          <p14:tracePt t="97546" x="4052888" y="2135188"/>
          <p14:tracePt t="97552" x="4046538" y="2116138"/>
          <p14:tracePt t="97561" x="4033838" y="2103438"/>
          <p14:tracePt t="97568" x="4027488" y="2090738"/>
          <p14:tracePt t="97577" x="4014788" y="2071688"/>
          <p14:tracePt t="97584" x="4002088" y="2065338"/>
          <p14:tracePt t="97592" x="3989388" y="2052638"/>
          <p14:tracePt t="97600" x="3976688" y="2033588"/>
          <p14:tracePt t="97608" x="3963988" y="2020888"/>
          <p14:tracePt t="97616" x="3957638" y="2008188"/>
          <p14:tracePt t="97624" x="3938588" y="2008188"/>
          <p14:tracePt t="97631" x="3919538" y="1995488"/>
          <p14:tracePt t="97639" x="3894138" y="1989138"/>
          <p14:tracePt t="97647" x="3879850" y="1982788"/>
          <p14:tracePt t="97655" x="3854450" y="1982788"/>
          <p14:tracePt t="97662" x="3829050" y="1982788"/>
          <p14:tracePt t="97670" x="3797300" y="1982788"/>
          <p14:tracePt t="97678" x="3765550" y="1982788"/>
          <p14:tracePt t="97688" x="3721100" y="1982788"/>
          <p14:tracePt t="97695" x="3676650" y="1989138"/>
          <p14:tracePt t="97705" x="3644900" y="1995488"/>
          <p14:tracePt t="97710" x="3613150" y="2008188"/>
          <p14:tracePt t="97721" x="3600450" y="2020888"/>
          <p14:tracePt t="97725" x="3587750" y="2027238"/>
          <p14:tracePt t="97734" x="3575050" y="2039938"/>
          <p14:tracePt t="97742" x="3562350" y="2052638"/>
          <p14:tracePt t="97750" x="3549650" y="2065338"/>
          <p14:tracePt t="97758" x="3530600" y="2097088"/>
          <p14:tracePt t="97765" x="3511550" y="2128838"/>
          <p14:tracePt t="97774" x="3486150" y="2179638"/>
          <p14:tracePt t="97782" x="3460750" y="2236788"/>
          <p14:tracePt t="97789" x="3448050" y="2293938"/>
          <p14:tracePt t="97796" x="3427413" y="2344738"/>
          <p14:tracePt t="97803" x="3402013" y="2416175"/>
          <p14:tracePt t="97812" x="3389313" y="2473325"/>
          <p14:tracePt t="97821" x="3370263" y="2517775"/>
          <p14:tracePt t="97828" x="3357563" y="2562225"/>
          <p14:tracePt t="97837" x="3357563" y="2593975"/>
          <p14:tracePt t="97845" x="3357563" y="2638425"/>
          <p14:tracePt t="97853" x="3357563" y="2663825"/>
          <p14:tracePt t="97860" x="3363913" y="2689225"/>
          <p14:tracePt t="97868" x="3376613" y="2701925"/>
          <p14:tracePt t="97877" x="3382963" y="2720975"/>
          <p14:tracePt t="97887" x="3395663" y="2740025"/>
          <p14:tracePt t="97892" x="3402013" y="2752725"/>
          <p14:tracePt t="97900" x="3414713" y="2778125"/>
          <p14:tracePt t="97908" x="3435350" y="2798763"/>
          <p14:tracePt t="97915" x="3448050" y="2805113"/>
          <p14:tracePt t="97924" x="3460750" y="2817813"/>
          <p14:tracePt t="97932" x="3479800" y="2830513"/>
          <p14:tracePt t="97939" x="3492500" y="2843213"/>
          <p14:tracePt t="97946" x="3505200" y="2855913"/>
          <p14:tracePt t="97954" x="3524250" y="2868613"/>
          <p14:tracePt t="97963" x="3536950" y="2874963"/>
          <p14:tracePt t="97970" x="3549650" y="2887663"/>
          <p14:tracePt t="97978" x="3562350" y="2894013"/>
          <p14:tracePt t="97985" x="3581400" y="2906713"/>
          <p14:tracePt t="97995" x="3613150" y="2913063"/>
          <p14:tracePt t="98003" x="3638550" y="2919413"/>
          <p14:tracePt t="98012" x="3676650" y="2925763"/>
          <p14:tracePt t="98020" x="3708400" y="2925763"/>
          <p14:tracePt t="98028" x="3752850" y="2925763"/>
          <p14:tracePt t="98036" x="3784600" y="2919413"/>
          <p14:tracePt t="98045" x="3822700" y="2906713"/>
          <p14:tracePt t="98052" x="3860800" y="2887663"/>
          <p14:tracePt t="98060" x="3887788" y="2874963"/>
          <p14:tracePt t="98069" x="3906838" y="2862263"/>
          <p14:tracePt t="98076" x="3919538" y="2849563"/>
          <p14:tracePt t="98083" x="3932238" y="2843213"/>
          <p14:tracePt t="98092" x="3938588" y="2830513"/>
          <p14:tracePt t="98099" x="3944938" y="2824163"/>
          <p14:tracePt t="98116" x="3944938" y="2817813"/>
          <p14:tracePt t="98124" x="3944938" y="2811463"/>
          <p14:tracePt t="98132" x="3944938" y="2805113"/>
          <p14:tracePt t="98150" x="3944938" y="2792413"/>
          <p14:tracePt t="98157" x="3944938" y="2784475"/>
          <p14:tracePt t="98165" x="3944938" y="2771775"/>
          <p14:tracePt t="98174" x="3938588" y="2752725"/>
          <p14:tracePt t="98181" x="3932238" y="2733675"/>
          <p14:tracePt t="98189" x="3919538" y="2701925"/>
          <p14:tracePt t="98197" x="3900488" y="2657475"/>
          <p14:tracePt t="98205" x="3873500" y="2600325"/>
          <p14:tracePt t="98214" x="3841750" y="2549525"/>
          <p14:tracePt t="98221" x="3803650" y="2486025"/>
          <p14:tracePt t="98230" x="3752850" y="2435225"/>
          <p14:tracePt t="98236" x="3689350" y="2365375"/>
          <p14:tracePt t="98244" x="3619500" y="2300288"/>
          <p14:tracePt t="98252" x="3505200" y="2243138"/>
          <p14:tracePt t="98260" x="3363913" y="2179638"/>
          <p14:tracePt t="98268" x="3186113" y="2109788"/>
          <p14:tracePt t="98276" x="2982913" y="2033588"/>
          <p14:tracePt t="98284" x="2790825" y="1995488"/>
          <p14:tracePt t="98292" x="2568575" y="1970088"/>
          <p14:tracePt t="98300" x="2363788" y="1951038"/>
          <p14:tracePt t="98308" x="2154238" y="1911350"/>
          <p14:tracePt t="98316" x="1924050" y="1885950"/>
          <p14:tracePt t="98324" x="1657350" y="1860550"/>
          <p14:tracePt t="98332" x="1376363" y="1847850"/>
          <p14:tracePt t="98339" x="1114425" y="1847850"/>
          <p14:tracePt t="98347" x="917575" y="1847850"/>
          <p14:tracePt t="98356" x="784225" y="1835150"/>
          <p14:tracePt t="98363" x="674688" y="1835150"/>
          <p14:tracePt t="98371" x="611188" y="1835150"/>
          <p14:tracePt t="98378" x="547688" y="1835150"/>
          <p14:tracePt t="98386" x="515938" y="1835150"/>
          <p14:tracePt t="98395" x="490538" y="1847850"/>
          <p14:tracePt t="98402" x="477838" y="1854200"/>
          <p14:tracePt t="98410" x="465138" y="1866900"/>
          <p14:tracePt t="98420" x="452438" y="1885950"/>
          <p14:tracePt t="98426" x="439738" y="1898650"/>
          <p14:tracePt t="98435" x="433388" y="1938338"/>
          <p14:tracePt t="98442" x="427038" y="1982788"/>
          <p14:tracePt t="98449" x="420688" y="2027238"/>
          <p14:tracePt t="98458" x="414338" y="2090738"/>
          <p14:tracePt t="98465" x="401638" y="2154238"/>
          <p14:tracePt t="98474" x="395288" y="2211388"/>
          <p14:tracePt t="98481" x="395288" y="2274888"/>
          <p14:tracePt t="98490" x="414338" y="2338388"/>
          <p14:tracePt t="98498" x="439738" y="2397125"/>
          <p14:tracePt t="98506" x="477838" y="2454275"/>
          <p14:tracePt t="98514" x="522288" y="2524125"/>
          <p14:tracePt t="98521" x="566738" y="2574925"/>
          <p14:tracePt t="98528" x="611188" y="2619375"/>
          <p14:tracePt t="98536" x="661988" y="2663825"/>
          <p14:tracePt t="98545" x="720725" y="2695575"/>
          <p14:tracePt t="98554" x="765175" y="2708275"/>
          <p14:tracePt t="98560" x="822325" y="2727325"/>
          <p14:tracePt t="98570" x="879475" y="2740025"/>
          <p14:tracePt t="98576" x="930275" y="2752725"/>
          <p14:tracePt t="98586" x="1000125" y="2759075"/>
          <p14:tracePt t="98595" x="1063625" y="2759075"/>
          <p14:tracePt t="98602" x="1160463" y="2765425"/>
          <p14:tracePt t="98610" x="1243013" y="2765425"/>
          <p14:tracePt t="98619" x="1325563" y="2765425"/>
          <p14:tracePt t="98626" x="1389063" y="2765425"/>
          <p14:tracePt t="98634" x="1452563" y="2765425"/>
          <p14:tracePt t="98642" x="1522413" y="2759075"/>
          <p14:tracePt t="98653" x="1606550" y="2746375"/>
          <p14:tracePt t="98660" x="1689100" y="2740025"/>
          <p14:tracePt t="98671" x="1797050" y="2733675"/>
          <p14:tracePt t="98678" x="1860550" y="2720975"/>
          <p14:tracePt t="98687" x="1930400" y="2714625"/>
          <p14:tracePt t="98696" x="2012950" y="2708275"/>
          <p14:tracePt t="98702" x="2109788" y="2689225"/>
          <p14:tracePt t="98710" x="2205038" y="2682875"/>
          <p14:tracePt t="98719" x="2300288" y="2663825"/>
          <p14:tracePt t="98727" x="2395538" y="2644775"/>
          <p14:tracePt t="98734" x="2497138" y="2619375"/>
          <p14:tracePt t="98742" x="2574925" y="2600325"/>
          <p14:tracePt t="98749" x="2638425" y="2587625"/>
          <p14:tracePt t="98759" x="2714625" y="2568575"/>
          <p14:tracePt t="98766" x="2771775" y="2555875"/>
          <p14:tracePt t="98773" x="2816225" y="2536825"/>
          <p14:tracePt t="98781" x="2860675" y="2524125"/>
          <p14:tracePt t="98789" x="2886075" y="2511425"/>
          <p14:tracePt t="98798" x="2924175" y="2492375"/>
          <p14:tracePt t="98806" x="2936875" y="2486025"/>
          <p14:tracePt t="98812" x="2949575" y="2473325"/>
          <p14:tracePt t="98819" x="2949575" y="2460625"/>
          <p14:tracePt t="98828" x="2955925" y="2454275"/>
          <p14:tracePt t="98835" x="2968625" y="2447925"/>
          <p14:tracePt t="98844" x="2976563" y="2441575"/>
          <p14:tracePt t="98852" x="2989263" y="2428875"/>
          <p14:tracePt t="98860" x="3001963" y="2416175"/>
          <p14:tracePt t="98868" x="3008313" y="2416175"/>
          <p14:tracePt t="98886" x="3008313" y="2409825"/>
          <p14:tracePt t="98970" x="3014663" y="2409825"/>
          <p14:tracePt t="99876" x="3033713" y="2371725"/>
          <p14:tracePt t="99887" x="3141663" y="2217738"/>
          <p14:tracePt t="99891" x="3306763" y="2001838"/>
          <p14:tracePt t="99898" x="3530600" y="1816100"/>
          <p14:tracePt t="99906" x="3746500" y="1670050"/>
          <p14:tracePt t="99914" x="3963988" y="1536700"/>
          <p14:tracePt t="99922" x="4110038" y="1439863"/>
          <p14:tracePt t="99929" x="4211638" y="1382713"/>
          <p14:tracePt t="99938" x="4281488" y="1331913"/>
          <p14:tracePt t="99947" x="4352925" y="1300163"/>
          <p14:tracePt t="99953" x="4422775" y="1268413"/>
          <p14:tracePt t="99961" x="4473575" y="1243013"/>
          <p14:tracePt t="99969" x="4530725" y="1223963"/>
          <p14:tracePt t="99977" x="4575175" y="1211263"/>
          <p14:tracePt t="99985" x="4632325" y="1192213"/>
          <p14:tracePt t="99994" x="4695825" y="1185863"/>
          <p14:tracePt t="100001" x="4791075" y="1179513"/>
          <p14:tracePt t="100012" x="4900613" y="1179513"/>
          <p14:tracePt t="100019" x="5014913" y="1179513"/>
          <p14:tracePt t="100027" x="5148263" y="1198563"/>
          <p14:tracePt t="100035" x="5359400" y="1223963"/>
          <p14:tracePt t="100042" x="5581650" y="1249363"/>
          <p14:tracePt t="100052" x="5868988" y="1274763"/>
          <p14:tracePt t="100059" x="6122988" y="1312863"/>
          <p14:tracePt t="100067" x="6442075" y="1389063"/>
          <p14:tracePt t="100075" x="6767513" y="1477963"/>
          <p14:tracePt t="100081" x="7085013" y="1568450"/>
          <p14:tracePt t="100090" x="7404100" y="1638300"/>
          <p14:tracePt t="100097" x="7666038" y="1708150"/>
          <p14:tracePt t="100106" x="7831138" y="1727200"/>
          <p14:tracePt t="100113" x="7945438" y="1733550"/>
          <p14:tracePt t="100122" x="8029575" y="1733550"/>
          <p14:tracePt t="100129" x="8124825" y="1733550"/>
          <p14:tracePt t="100137" x="8194675" y="1714500"/>
          <p14:tracePt t="100146" x="8264525" y="1701800"/>
          <p14:tracePt t="100154" x="8366125" y="1676400"/>
          <p14:tracePt t="100162" x="8462963" y="1644650"/>
          <p14:tracePt t="100169" x="8570913" y="1612900"/>
          <p14:tracePt t="100177" x="8685213" y="1574800"/>
          <p14:tracePt t="100185" x="8780463" y="1536700"/>
          <p14:tracePt t="100194" x="8869363" y="1504950"/>
          <p14:tracePt t="100202" x="8928100" y="1484313"/>
          <p14:tracePt t="100210" x="8985250" y="1471613"/>
          <p14:tracePt t="100218" x="9017000" y="1452563"/>
          <p14:tracePt t="100228" x="9029700" y="1446213"/>
          <p14:tracePt t="100236" x="9036050" y="1433513"/>
          <p14:tracePt t="100244" x="9036050" y="1420813"/>
          <p14:tracePt t="100296" x="9036050" y="1414463"/>
          <p14:tracePt t="100303" x="9029700" y="1401763"/>
          <p14:tracePt t="100312" x="9010650" y="1389063"/>
          <p14:tracePt t="100319" x="8985250" y="1376363"/>
          <p14:tracePt t="100327" x="8921750" y="1370013"/>
          <p14:tracePt t="100334" x="8850313" y="1357313"/>
          <p14:tracePt t="100344" x="8774113" y="1338263"/>
          <p14:tracePt t="100350" x="8672513" y="1319213"/>
          <p14:tracePt t="100358" x="8564563" y="1300163"/>
          <p14:tracePt t="100367" x="8469313" y="1287463"/>
          <p14:tracePt t="100374" x="8372475" y="1268413"/>
          <p14:tracePt t="100381" x="8264525" y="1249363"/>
          <p14:tracePt t="100390" x="8156575" y="1230313"/>
          <p14:tracePt t="100397" x="8048625" y="1211263"/>
          <p14:tracePt t="100407" x="7951788" y="1198563"/>
          <p14:tracePt t="100414" x="7875588" y="1179513"/>
          <p14:tracePt t="100421" x="7831138" y="1173163"/>
          <p14:tracePt t="100430" x="7805738" y="1166813"/>
          <p14:tracePt t="100438" x="7799388" y="1160463"/>
          <p14:tracePt t="100450" x="7793038" y="1160463"/>
          <p14:tracePt t="100523" x="7799388" y="1160463"/>
          <p14:tracePt t="100532" x="7831138" y="1166813"/>
          <p14:tracePt t="100540" x="7869238" y="1166813"/>
          <p14:tracePt t="100548" x="7920038" y="1173163"/>
          <p14:tracePt t="100556" x="7996238" y="1185863"/>
          <p14:tracePt t="100563" x="8093075" y="1192213"/>
          <p14:tracePt t="100571" x="8175625" y="1198563"/>
          <p14:tracePt t="100580" x="8270875" y="1211263"/>
          <p14:tracePt t="100587" x="8366125" y="1217613"/>
          <p14:tracePt t="100596" x="8435975" y="1217613"/>
          <p14:tracePt t="100603" x="8501063" y="1223963"/>
          <p14:tracePt t="100610" x="8551863" y="1223963"/>
          <p14:tracePt t="100618" x="8577263" y="1223963"/>
          <p14:tracePt t="100627" x="8583613" y="1223963"/>
          <p14:tracePt t="101101" x="8583613" y="1230313"/>
          <p14:tracePt t="101108" x="8577263" y="1274763"/>
          <p14:tracePt t="101117" x="8558213" y="1338263"/>
          <p14:tracePt t="101124" x="8532813" y="1408113"/>
          <p14:tracePt t="101135" x="8520113" y="1490663"/>
          <p14:tracePt t="101141" x="8501063" y="1562100"/>
          <p14:tracePt t="101147" x="8494713" y="1625600"/>
          <p14:tracePt t="101157" x="8488363" y="1670050"/>
          <p14:tracePt t="101164" x="8475663" y="1714500"/>
          <p14:tracePt t="101172" x="8462963" y="1758950"/>
          <p14:tracePt t="101179" x="8435975" y="1809750"/>
          <p14:tracePt t="101188" x="8416925" y="1854200"/>
          <p14:tracePt t="101195" x="8391525" y="1898650"/>
          <p14:tracePt t="101201" x="8378825" y="1938338"/>
          <p14:tracePt t="101211" x="8359775" y="1951038"/>
          <p14:tracePt t="101217" x="8334375" y="1970088"/>
          <p14:tracePt t="101227" x="8308975" y="1982788"/>
          <p14:tracePt t="101234" x="8270875" y="1995488"/>
          <p14:tracePt t="101243" x="8226425" y="2014538"/>
          <p14:tracePt t="101250" x="8169275" y="2027238"/>
          <p14:tracePt t="101259" x="8112125" y="2033588"/>
          <p14:tracePt t="101266" x="8061325" y="2052638"/>
          <p14:tracePt t="101274" x="8016875" y="2058988"/>
          <p14:tracePt t="101282" x="7964488" y="2071688"/>
          <p14:tracePt t="101290" x="7926388" y="2071688"/>
          <p14:tracePt t="101298" x="7900988" y="2071688"/>
          <p14:tracePt t="101306" x="7888288" y="2071688"/>
          <p14:tracePt t="101313" x="7881938" y="2078038"/>
          <p14:tracePt t="101322" x="7875588" y="2078038"/>
          <p14:tracePt t="101597" x="7881938" y="2065338"/>
          <p14:tracePt t="101606" x="7888288" y="2065338"/>
          <p14:tracePt t="101613" x="7894638" y="2058988"/>
          <p14:tracePt t="101622" x="7900988" y="2058988"/>
          <p14:tracePt t="101628" x="7907338" y="2058988"/>
          <p14:tracePt t="101643" x="7907338" y="2052638"/>
          <p14:tracePt t="101674" x="7913688" y="2052638"/>
          <p14:tracePt t="101680" x="7920038" y="2052638"/>
          <p14:tracePt t="101691" x="7926388" y="2046288"/>
          <p14:tracePt t="101699" x="7932738" y="2046288"/>
          <p14:tracePt t="101706" x="7939088" y="2046288"/>
          <p14:tracePt t="101714" x="7945438" y="2046288"/>
          <p14:tracePt t="101726" x="7951788" y="2046288"/>
          <p14:tracePt t="101733" x="7958138" y="2046288"/>
          <p14:tracePt t="101750" x="7970838" y="2046288"/>
          <p14:tracePt t="101758" x="7983538" y="2046288"/>
          <p14:tracePt t="101766" x="7989888" y="2052638"/>
          <p14:tracePt t="101774" x="8004175" y="2058988"/>
          <p14:tracePt t="101782" x="8010525" y="2071688"/>
          <p14:tracePt t="101790" x="8023225" y="2078038"/>
          <p14:tracePt t="101800" x="8029575" y="2084388"/>
          <p14:tracePt t="101806" x="8042275" y="2097088"/>
          <p14:tracePt t="101812" x="8054975" y="2109788"/>
          <p14:tracePt t="101820" x="8067675" y="2122488"/>
          <p14:tracePt t="101828" x="8080375" y="2128838"/>
          <p14:tracePt t="101836" x="8086725" y="2141538"/>
          <p14:tracePt t="101843" x="8093075" y="2154238"/>
          <p14:tracePt t="101851" x="8105775" y="2166938"/>
          <p14:tracePt t="101860" x="8112125" y="2173288"/>
          <p14:tracePt t="101869" x="8118475" y="2185988"/>
          <p14:tracePt t="101876" x="8118475" y="2198688"/>
          <p14:tracePt t="101883" x="8118475" y="2205038"/>
          <p14:tracePt t="101900" x="8118475" y="2230438"/>
          <p14:tracePt t="101908" x="8112125" y="2236788"/>
          <p14:tracePt t="101916" x="8099425" y="2249488"/>
          <p14:tracePt t="101925" x="8086725" y="2262188"/>
          <p14:tracePt t="101932" x="8080375" y="2274888"/>
          <p14:tracePt t="101940" x="8067675" y="2281238"/>
          <p14:tracePt t="101948" x="8054975" y="2293938"/>
          <p14:tracePt t="101957" x="8042275" y="2306638"/>
          <p14:tracePt t="101961" x="8029575" y="2319338"/>
          <p14:tracePt t="101969" x="8010525" y="2332038"/>
          <p14:tracePt t="101977" x="7996238" y="2344738"/>
          <p14:tracePt t="101985" x="7970838" y="2359025"/>
          <p14:tracePt t="101994" x="7951788" y="2365375"/>
          <p14:tracePt t="102001" x="7932738" y="2378075"/>
          <p14:tracePt t="102009" x="7920038" y="2378075"/>
          <p14:tracePt t="102017" x="7900988" y="2390775"/>
          <p14:tracePt t="102026" x="7888288" y="2397125"/>
          <p14:tracePt t="102033" x="7881938" y="2397125"/>
          <p14:tracePt t="102042" x="7869238" y="2397125"/>
          <p14:tracePt t="102058" x="7862888" y="2397125"/>
          <p14:tracePt t="102196" x="7869238" y="2397125"/>
          <p14:tracePt t="102204" x="7881938" y="2397125"/>
          <p14:tracePt t="102214" x="7894638" y="2397125"/>
          <p14:tracePt t="102220" x="7907338" y="2403475"/>
          <p14:tracePt t="102228" x="7932738" y="2416175"/>
          <p14:tracePt t="102236" x="7970838" y="2428875"/>
          <p14:tracePt t="102243" x="7989888" y="2441575"/>
          <p14:tracePt t="102251" x="8016875" y="2454275"/>
          <p14:tracePt t="102260" x="8042275" y="2466975"/>
          <p14:tracePt t="102267" x="8061325" y="2479675"/>
          <p14:tracePt t="102276" x="8074025" y="2492375"/>
          <p14:tracePt t="102283" x="8080375" y="2505075"/>
          <p14:tracePt t="102292" x="8093075" y="2511425"/>
          <p14:tracePt t="102299" x="8105775" y="2530475"/>
          <p14:tracePt t="102309" x="8118475" y="2549525"/>
          <p14:tracePt t="102315" x="8131175" y="2574925"/>
          <p14:tracePt t="102324" x="8150225" y="2593975"/>
          <p14:tracePt t="102333" x="8169275" y="2619375"/>
          <p14:tracePt t="102341" x="8188325" y="2644775"/>
          <p14:tracePt t="102348" x="8213725" y="2676525"/>
          <p14:tracePt t="102353" x="8226425" y="2701925"/>
          <p14:tracePt t="102361" x="8232775" y="2720975"/>
          <p14:tracePt t="102369" x="8232775" y="2727325"/>
          <p14:tracePt t="102377" x="8239125" y="2740025"/>
          <p14:tracePt t="102386" x="8239125" y="2752725"/>
          <p14:tracePt t="102394" x="8239125" y="2759075"/>
          <p14:tracePt t="102401" x="8232775" y="2771775"/>
          <p14:tracePt t="102409" x="8220075" y="2784475"/>
          <p14:tracePt t="102417" x="8207375" y="2798763"/>
          <p14:tracePt t="102426" x="8188325" y="2811463"/>
          <p14:tracePt t="102433" x="8162925" y="2824163"/>
          <p14:tracePt t="102442" x="8131175" y="2836863"/>
          <p14:tracePt t="102449" x="8080375" y="2849563"/>
          <p14:tracePt t="102459" x="8048625" y="2868613"/>
          <p14:tracePt t="102465" x="8010525" y="2874963"/>
          <p14:tracePt t="102474" x="7964488" y="2881313"/>
          <p14:tracePt t="102483" x="7932738" y="2887663"/>
          <p14:tracePt t="102490" x="7900988" y="2894013"/>
          <p14:tracePt t="102496" x="7875588" y="2894013"/>
          <p14:tracePt t="102503" x="7862888" y="2900363"/>
          <p14:tracePt t="102512" x="7850188" y="2900363"/>
          <p14:tracePt t="104408" x="7862888" y="2900363"/>
          <p14:tracePt t="104415" x="7869238" y="2900363"/>
          <p14:tracePt t="104424" x="7881938" y="2906713"/>
          <p14:tracePt t="104431" x="7894638" y="2906713"/>
          <p14:tracePt t="104440" x="7900988" y="2906713"/>
          <p14:tracePt t="104449" x="7907338" y="2906713"/>
          <p14:tracePt t="104458" x="7913688" y="2906713"/>
          <p14:tracePt t="104466" x="7920038" y="2906713"/>
          <p14:tracePt t="104474" x="7932738" y="2906713"/>
          <p14:tracePt t="104491" x="7945438" y="2906713"/>
          <p14:tracePt t="104498" x="7958138" y="2906713"/>
          <p14:tracePt t="104507" x="7964488" y="2906713"/>
          <p14:tracePt t="104514" x="7977188" y="2900363"/>
          <p14:tracePt t="104523" x="7989888" y="2887663"/>
          <p14:tracePt t="104530" x="8004175" y="2874963"/>
          <p14:tracePt t="104538" x="8010525" y="2862263"/>
          <p14:tracePt t="104546" x="8016875" y="2855913"/>
          <p14:tracePt t="104557" x="8029575" y="2836863"/>
          <p14:tracePt t="104565" x="8042275" y="2811463"/>
          <p14:tracePt t="104573" x="8048625" y="2792413"/>
          <p14:tracePt t="104580" x="8054975" y="2771775"/>
          <p14:tracePt t="104588" x="8054975" y="2759075"/>
          <p14:tracePt t="104598" x="8054975" y="2740025"/>
          <p14:tracePt t="104606" x="8054975" y="2714625"/>
          <p14:tracePt t="104614" x="8054975" y="2701925"/>
          <p14:tracePt t="104622" x="8054975" y="2676525"/>
          <p14:tracePt t="104630" x="8054975" y="2663825"/>
          <p14:tracePt t="104638" x="8048625" y="2657475"/>
          <p14:tracePt t="104646" x="8042275" y="2644775"/>
          <p14:tracePt t="104654" x="8035925" y="2632075"/>
          <p14:tracePt t="104663" x="8035925" y="2625725"/>
          <p14:tracePt t="104670" x="8035925" y="2613025"/>
          <p14:tracePt t="104678" x="8029575" y="2606675"/>
          <p14:tracePt t="104686" x="8023225" y="2600325"/>
          <p14:tracePt t="104704" x="8016875" y="2600325"/>
          <p14:tracePt t="104709" x="8016875" y="2593975"/>
          <p14:tracePt t="104718" x="8010525" y="2593975"/>
          <p14:tracePt t="104726" x="8004175" y="2587625"/>
          <p14:tracePt t="104741" x="7989888" y="2587625"/>
          <p14:tracePt t="104749" x="7983538" y="2581275"/>
          <p14:tracePt t="104863" x="7989888" y="2581275"/>
          <p14:tracePt t="104871" x="7996238" y="2581275"/>
          <p14:tracePt t="104879" x="8016875" y="2581275"/>
          <p14:tracePt t="104897" x="8042275" y="2574925"/>
          <p14:tracePt t="104906" x="8061325" y="2562225"/>
          <p14:tracePt t="104913" x="8074025" y="2555875"/>
          <p14:tracePt t="104920" x="8086725" y="2543175"/>
          <p14:tracePt t="104928" x="8105775" y="2536825"/>
          <p14:tracePt t="104936" x="8112125" y="2524125"/>
          <p14:tracePt t="104943" x="8124825" y="2511425"/>
          <p14:tracePt t="104952" x="8131175" y="2498725"/>
          <p14:tracePt t="104959" x="8137525" y="2492375"/>
          <p14:tracePt t="104968" x="8137525" y="2473325"/>
          <p14:tracePt t="104975" x="8137525" y="2454275"/>
          <p14:tracePt t="104984" x="8137525" y="2447925"/>
          <p14:tracePt t="104992" x="8137525" y="2428875"/>
          <p14:tracePt t="104997" x="8137525" y="2403475"/>
          <p14:tracePt t="105006" x="8137525" y="2384425"/>
          <p14:tracePt t="105013" x="8137525" y="2344738"/>
          <p14:tracePt t="105023" x="8137525" y="2325688"/>
          <p14:tracePt t="105029" x="8137525" y="2293938"/>
          <p14:tracePt t="105038" x="8131175" y="2268538"/>
          <p14:tracePt t="105046" x="8118475" y="2249488"/>
          <p14:tracePt t="105054" x="8105775" y="2230438"/>
          <p14:tracePt t="105064" x="8093075" y="2217738"/>
          <p14:tracePt t="105070" x="8086725" y="2211388"/>
          <p14:tracePt t="105079" x="8074025" y="2198688"/>
          <p14:tracePt t="105086" x="8067675" y="2192338"/>
          <p14:tracePt t="105093" x="8054975" y="2185988"/>
          <p14:tracePt t="105460" x="8067675" y="2192338"/>
          <p14:tracePt t="105468" x="8080375" y="2205038"/>
          <p14:tracePt t="105484" x="8086725" y="2211388"/>
          <p14:tracePt t="105492" x="8093075" y="2224088"/>
          <p14:tracePt t="105500" x="8105775" y="2230438"/>
          <p14:tracePt t="105508" x="8112125" y="2243138"/>
          <p14:tracePt t="105516" x="8118475" y="2262188"/>
          <p14:tracePt t="105524" x="8131175" y="2281238"/>
          <p14:tracePt t="105531" x="8137525" y="2312988"/>
          <p14:tracePt t="105540" x="8143875" y="2359025"/>
          <p14:tracePt t="105547" x="8150225" y="2403475"/>
          <p14:tracePt t="105556" x="8150225" y="2447925"/>
          <p14:tracePt t="105563" x="8150225" y="2479675"/>
          <p14:tracePt t="105572" x="8150225" y="2498725"/>
          <p14:tracePt t="105579" x="8150225" y="2511425"/>
          <p14:tracePt t="105587" x="8150225" y="2524125"/>
          <p14:tracePt t="105594" x="8150225" y="2543175"/>
          <p14:tracePt t="105602" x="8150225" y="2549525"/>
          <p14:tracePt t="105610" x="8143875" y="2562225"/>
          <p14:tracePt t="105618" x="8137525" y="2574925"/>
          <p14:tracePt t="105626" x="8124825" y="2581275"/>
          <p14:tracePt t="105634" x="8124825" y="2587625"/>
          <p14:tracePt t="105642" x="8118475" y="2587625"/>
          <p14:tracePt t="105649" x="8112125" y="2593975"/>
          <p14:tracePt t="105658" x="8105775" y="2593975"/>
          <p14:tracePt t="105844" x="8105775" y="2600325"/>
          <p14:tracePt t="106586" x="8112125" y="2613025"/>
          <p14:tracePt t="106595" x="8137525" y="2625725"/>
          <p14:tracePt t="106602" x="8156575" y="2638425"/>
          <p14:tracePt t="106610" x="8181975" y="2651125"/>
          <p14:tracePt t="106616" x="8207375" y="2670175"/>
          <p14:tracePt t="106624" x="8220075" y="2689225"/>
          <p14:tracePt t="106632" x="8232775" y="2701925"/>
          <p14:tracePt t="106640" x="8245475" y="2714625"/>
          <p14:tracePt t="106647" x="8245475" y="2720975"/>
          <p14:tracePt t="106656" x="8245475" y="2727325"/>
          <p14:tracePt t="106667" x="8245475" y="2733675"/>
          <p14:tracePt t="106753" x="8239125" y="2733675"/>
          <p14:tracePt t="106761" x="8232775" y="2733675"/>
          <p14:tracePt t="107202" x="8232775" y="2740025"/>
          <p14:tracePt t="107211" x="8232775" y="2746375"/>
          <p14:tracePt t="107222" x="8245475" y="2746375"/>
          <p14:tracePt t="107229" x="8258175" y="2752725"/>
          <p14:tracePt t="107238" x="8277225" y="2759075"/>
          <p14:tracePt t="107245" x="8296275" y="2759075"/>
          <p14:tracePt t="107254" x="8308975" y="2765425"/>
          <p14:tracePt t="107263" x="8321675" y="2765425"/>
          <p14:tracePt t="107272" x="8334375" y="2765425"/>
          <p14:tracePt t="107279" x="8340725" y="2765425"/>
          <p14:tracePt t="107310" x="8347075" y="2765425"/>
          <p14:tracePt t="107322" x="8353425" y="2765425"/>
          <p14:tracePt t="107329" x="8353425" y="2759075"/>
          <p14:tracePt t="107337" x="8366125" y="2746375"/>
          <p14:tracePt t="107345" x="8378825" y="2740025"/>
          <p14:tracePt t="107354" x="8391525" y="2727325"/>
          <p14:tracePt t="107362" x="8391525" y="2714625"/>
          <p14:tracePt t="107370" x="8397875" y="2708275"/>
          <p14:tracePt t="107378" x="8404225" y="2695575"/>
          <p14:tracePt t="107387" x="8410575" y="2682875"/>
          <p14:tracePt t="107395" x="8410575" y="2676525"/>
          <p14:tracePt t="107403" x="8416925" y="2663825"/>
          <p14:tracePt t="107411" x="8416925" y="2651125"/>
          <p14:tracePt t="107419" x="8423275" y="2644775"/>
          <p14:tracePt t="107426" x="8423275" y="2625725"/>
          <p14:tracePt t="107434" x="8423275" y="2613025"/>
          <p14:tracePt t="107442" x="8423275" y="2606675"/>
          <p14:tracePt t="107450" x="8423275" y="2593975"/>
          <p14:tracePt t="107457" x="8429625" y="2581275"/>
          <p14:tracePt t="107463" x="8429625" y="2574925"/>
          <p14:tracePt t="107471" x="8429625" y="2562225"/>
          <p14:tracePt t="107479" x="8429625" y="2555875"/>
          <p14:tracePt t="107488" x="8423275" y="2549525"/>
          <p14:tracePt t="107496" x="8416925" y="2536825"/>
          <p14:tracePt t="107504" x="8404225" y="2524125"/>
          <p14:tracePt t="107512" x="8397875" y="2511425"/>
          <p14:tracePt t="107520" x="8385175" y="2511425"/>
          <p14:tracePt t="107528" x="8385175" y="2505075"/>
          <p14:tracePt t="107537" x="8378825" y="2498725"/>
          <p14:tracePt t="107544" x="8372475" y="2498725"/>
          <p14:tracePt t="107572" x="8366125" y="2498725"/>
          <p14:tracePt t="107593" x="8359775" y="2498725"/>
          <p14:tracePt t="107930" x="8366125" y="2498725"/>
          <p14:tracePt t="107938" x="8372475" y="2492375"/>
          <p14:tracePt t="107946" x="8378825" y="2492375"/>
          <p14:tracePt t="107954" x="8391525" y="2492375"/>
          <p14:tracePt t="107961" x="8404225" y="2505075"/>
          <p14:tracePt t="107970" x="8410575" y="2517775"/>
          <p14:tracePt t="107978" x="8416925" y="2524125"/>
          <p14:tracePt t="107986" x="8423275" y="2536825"/>
          <p14:tracePt t="107994" x="8423275" y="2549525"/>
          <p14:tracePt t="108002" x="8423275" y="2555875"/>
          <p14:tracePt t="108010" x="8423275" y="2574925"/>
          <p14:tracePt t="108019" x="8416925" y="2587625"/>
          <p14:tracePt t="108027" x="8416925" y="2606675"/>
          <p14:tracePt t="108032" x="8410575" y="2619375"/>
          <p14:tracePt t="108040" x="8397875" y="2632075"/>
          <p14:tracePt t="108048" x="8397875" y="2644775"/>
          <p14:tracePt t="108056" x="8391525" y="2651125"/>
          <p14:tracePt t="108063" x="8385175" y="2663825"/>
          <p14:tracePt t="108071" x="8378825" y="2676525"/>
          <p14:tracePt t="108079" x="8372475" y="2689225"/>
          <p14:tracePt t="108088" x="8366125" y="2695575"/>
          <p14:tracePt t="108095" x="8359775" y="2708275"/>
          <p14:tracePt t="108105" x="8353425" y="2720975"/>
          <p14:tracePt t="108114" x="8347075" y="2727325"/>
          <p14:tracePt t="108120" x="8334375" y="2733675"/>
          <p14:tracePt t="108127" x="8328025" y="2746375"/>
          <p14:tracePt t="108136" x="8328025" y="2752725"/>
          <p14:tracePt t="108144" x="8315325" y="2759075"/>
          <p14:tracePt t="108153" x="8302625" y="2759075"/>
          <p14:tracePt t="108160" x="8296275" y="2765425"/>
          <p14:tracePt t="108168" x="8283575" y="2771775"/>
          <p14:tracePt t="108173" x="8270875" y="2771775"/>
          <p14:tracePt t="108182" x="8264525" y="2778125"/>
          <p14:tracePt t="108189" x="8251825" y="2778125"/>
          <p14:tracePt t="108197" x="8245475" y="2778125"/>
          <p14:tracePt t="108205" x="8239125" y="2778125"/>
          <p14:tracePt t="108214" x="8232775" y="2778125"/>
          <p14:tracePt t="108221" x="8226425" y="2778125"/>
          <p14:tracePt t="108229" x="8220075" y="2778125"/>
          <p14:tracePt t="108237" x="8213725" y="2771775"/>
          <p14:tracePt t="108245" x="8207375" y="2771775"/>
          <p14:tracePt t="108261" x="8201025" y="2765425"/>
          <p14:tracePt t="108270" x="8194675" y="2765425"/>
          <p14:tracePt t="108282" x="8188325" y="2759075"/>
          <p14:tracePt t="109386" x="8194675" y="2759075"/>
          <p14:tracePt t="109396" x="8226425" y="2765425"/>
          <p14:tracePt t="109404" x="8239125" y="2765425"/>
          <p14:tracePt t="109411" x="8245475" y="2765425"/>
          <p14:tracePt t="109419" x="8264525" y="2765425"/>
          <p14:tracePt t="109427" x="8277225" y="2765425"/>
          <p14:tracePt t="109436" x="8283575" y="2765425"/>
          <p14:tracePt t="109445" x="8289925" y="2765425"/>
          <p14:tracePt t="109461" x="8296275" y="2765425"/>
          <p14:tracePt t="109480" x="8302625" y="2765425"/>
          <p14:tracePt t="109488" x="8308975" y="2759075"/>
          <p14:tracePt t="109495" x="8315325" y="2746375"/>
          <p14:tracePt t="109504" x="8321675" y="2740025"/>
          <p14:tracePt t="109511" x="8328025" y="2727325"/>
          <p14:tracePt t="109520" x="8340725" y="2708275"/>
          <p14:tracePt t="109527" x="8347075" y="2695575"/>
          <p14:tracePt t="109536" x="8353425" y="2689225"/>
          <p14:tracePt t="109543" x="8359775" y="2676525"/>
          <p14:tracePt t="109553" x="8359775" y="2663825"/>
          <p14:tracePt t="109559" x="8359775" y="2657475"/>
          <p14:tracePt t="109568" x="8359775" y="2638425"/>
          <p14:tracePt t="109576" x="8359775" y="2632075"/>
          <p14:tracePt t="109585" x="8359775" y="2619375"/>
          <p14:tracePt t="109592" x="8359775" y="2606675"/>
          <p14:tracePt t="109601" x="8359775" y="2600325"/>
          <p14:tracePt t="109606" x="8359775" y="2587625"/>
          <p14:tracePt t="109614" x="8359775" y="2581275"/>
          <p14:tracePt t="109638" x="8359775" y="2574925"/>
          <p14:tracePt t="109650" x="8359775" y="2568575"/>
          <p14:tracePt t="109658" x="8353425" y="2568575"/>
          <p14:tracePt t="109670" x="8347075" y="2562225"/>
          <p14:tracePt t="111084" x="8353425" y="2562225"/>
          <p14:tracePt t="111091" x="8353425" y="2574925"/>
          <p14:tracePt t="111098" x="8353425" y="2587625"/>
          <p14:tracePt t="111108" x="8347075" y="2593975"/>
          <p14:tracePt t="111114" x="8340725" y="2613025"/>
          <p14:tracePt t="111124" x="8353425" y="2670175"/>
          <p14:tracePt t="111130" x="8366125" y="2714625"/>
          <p14:tracePt t="111137" x="8372475" y="2733675"/>
          <p14:tracePt t="111145" x="8378825" y="2746375"/>
          <p14:tracePt t="111154" x="8391525" y="2765425"/>
          <p14:tracePt t="111161" x="8404225" y="2778125"/>
          <p14:tracePt t="111170" x="8416925" y="2792413"/>
          <p14:tracePt t="111177" x="8423275" y="2798763"/>
          <p14:tracePt t="111185" x="8435975" y="2805113"/>
          <p14:tracePt t="111193" x="8442325" y="2805113"/>
          <p14:tracePt t="111201" x="8448675" y="2811463"/>
          <p14:tracePt t="111209" x="8455025" y="2811463"/>
          <p14:tracePt t="111218" x="8469313" y="2811463"/>
          <p14:tracePt t="111225" x="8475663" y="2811463"/>
          <p14:tracePt t="111233" x="8488363" y="2811463"/>
          <p14:tracePt t="111241" x="8507413" y="2811463"/>
          <p14:tracePt t="111249" x="8526463" y="2811463"/>
          <p14:tracePt t="111258" x="8577263" y="2811463"/>
          <p14:tracePt t="111267" x="8640763" y="2811463"/>
          <p14:tracePt t="111272" x="8716963" y="2811463"/>
          <p14:tracePt t="111280" x="8780463" y="2805113"/>
          <p14:tracePt t="111288" x="8843963" y="2784475"/>
          <p14:tracePt t="111295" x="8894763" y="2771775"/>
          <p14:tracePt t="111304" x="8907463" y="2759075"/>
          <p14:tracePt t="111311" x="8913813" y="2746375"/>
          <p14:tracePt t="111319" x="8913813" y="2733675"/>
          <p14:tracePt t="111327" x="8913813" y="2727325"/>
          <p14:tracePt t="111336" x="8907463" y="2708275"/>
          <p14:tracePt t="111343" x="8907463" y="2689225"/>
          <p14:tracePt t="111351" x="8901113" y="2670175"/>
          <p14:tracePt t="111359" x="8894763" y="2651125"/>
          <p14:tracePt t="111367" x="8894763" y="2625725"/>
          <p14:tracePt t="111374" x="8901113" y="2581275"/>
          <p14:tracePt t="111383" x="8907463" y="2536825"/>
          <p14:tracePt t="111391" x="8907463" y="2492375"/>
          <p14:tracePt t="111399" x="8907463" y="2447925"/>
          <p14:tracePt t="111407" x="8907463" y="2416175"/>
          <p14:tracePt t="111414" x="8907463" y="2390775"/>
          <p14:tracePt t="111423" x="8907463" y="2371725"/>
          <p14:tracePt t="111430" x="8907463" y="2325688"/>
          <p14:tracePt t="111437" x="8901113" y="2293938"/>
          <p14:tracePt t="111446" x="8894763" y="2255838"/>
          <p14:tracePt t="111454" x="8875713" y="2224088"/>
          <p14:tracePt t="111462" x="8869363" y="2185988"/>
          <p14:tracePt t="111469" x="8856663" y="2166938"/>
          <p14:tracePt t="111477" x="8850313" y="2160588"/>
          <p14:tracePt t="111485" x="8837613" y="2147888"/>
          <p14:tracePt t="111493" x="8824913" y="2135188"/>
          <p14:tracePt t="111502" x="8812213" y="2122488"/>
          <p14:tracePt t="111509" x="8805863" y="2116138"/>
          <p14:tracePt t="111516" x="8793163" y="2109788"/>
          <p14:tracePt t="111525" x="8780463" y="2097088"/>
          <p14:tracePt t="111532" x="8767763" y="2084388"/>
          <p14:tracePt t="111541" x="8755063" y="2071688"/>
          <p14:tracePt t="111548" x="8736013" y="2058988"/>
          <p14:tracePt t="111557" x="8710613" y="2046288"/>
          <p14:tracePt t="111564" x="8697913" y="2033588"/>
          <p14:tracePt t="111572" x="8678863" y="2027238"/>
          <p14:tracePt t="111580" x="8653463" y="2020888"/>
          <p14:tracePt t="111587" x="8621713" y="2014538"/>
          <p14:tracePt t="111596" x="8596313" y="2001838"/>
          <p14:tracePt t="111604" x="8558213" y="1989138"/>
          <p14:tracePt t="111612" x="8526463" y="1982788"/>
          <p14:tracePt t="111620" x="8488363" y="1976438"/>
          <p14:tracePt t="111628" x="8416925" y="1963738"/>
          <p14:tracePt t="111636" x="8347075" y="1951038"/>
          <p14:tracePt t="111643" x="8283575" y="1944688"/>
          <p14:tracePt t="111651" x="8220075" y="1944688"/>
          <p14:tracePt t="111657" x="8156575" y="1944688"/>
          <p14:tracePt t="111667" x="8099425" y="1957388"/>
          <p14:tracePt t="111674" x="8054975" y="1957388"/>
          <p14:tracePt t="111682" x="8010525" y="1963738"/>
          <p14:tracePt t="111690" x="7964488" y="1970088"/>
          <p14:tracePt t="111698" x="7945438" y="1970088"/>
          <p14:tracePt t="111707" x="7926388" y="1976438"/>
          <p14:tracePt t="111715" x="7907338" y="1976438"/>
          <p14:tracePt t="111724" x="7900988" y="1976438"/>
          <p14:tracePt t="111730" x="7888288" y="1982788"/>
          <p14:tracePt t="111737" x="7875588" y="1982788"/>
          <p14:tracePt t="111746" x="7869238" y="1989138"/>
          <p14:tracePt t="111754" x="7862888" y="1989138"/>
          <p14:tracePt t="111762" x="7856538" y="1989138"/>
          <p14:tracePt t="111770" x="7850188" y="1989138"/>
          <p14:tracePt t="111778" x="7843838" y="1989138"/>
          <p14:tracePt t="111785" x="7837488" y="1989138"/>
          <p14:tracePt t="111836" x="7837488" y="1995488"/>
          <p14:tracePt t="112168" x="7850188" y="1995488"/>
          <p14:tracePt t="112175" x="7862888" y="1995488"/>
          <p14:tracePt t="112184" x="7881938" y="1989138"/>
          <p14:tracePt t="112191" x="7900988" y="1976438"/>
          <p14:tracePt t="112200" x="7920038" y="1963738"/>
          <p14:tracePt t="112207" x="7945438" y="1951038"/>
          <p14:tracePt t="112218" x="7964488" y="1951038"/>
          <p14:tracePt t="112225" x="7977188" y="1944688"/>
          <p14:tracePt t="112234" x="7989888" y="1944688"/>
          <p14:tracePt t="112242" x="7996238" y="1944688"/>
          <p14:tracePt t="112249" x="8010525" y="1944688"/>
          <p14:tracePt t="112258" x="8016875" y="1944688"/>
          <p14:tracePt t="112266" x="8023225" y="1944688"/>
          <p14:tracePt t="112274" x="8035925" y="1957388"/>
          <p14:tracePt t="112282" x="8048625" y="1970088"/>
          <p14:tracePt t="112290" x="8067675" y="1982788"/>
          <p14:tracePt t="112298" x="8074025" y="1989138"/>
          <p14:tracePt t="112306" x="8105775" y="2008188"/>
          <p14:tracePt t="112314" x="8124825" y="2027238"/>
          <p14:tracePt t="112322" x="8156575" y="2046288"/>
          <p14:tracePt t="112329" x="8175625" y="2058988"/>
          <p14:tracePt t="112338" x="8194675" y="2071688"/>
          <p14:tracePt t="112346" x="8207375" y="2084388"/>
          <p14:tracePt t="112353" x="8220075" y="2103438"/>
          <p14:tracePt t="112362" x="8226425" y="2122488"/>
          <p14:tracePt t="112369" x="8232775" y="2128838"/>
          <p14:tracePt t="112378" x="8239125" y="2154238"/>
          <p14:tracePt t="112383" x="8239125" y="2179638"/>
          <p14:tracePt t="112391" x="8239125" y="2205038"/>
          <p14:tracePt t="112400" x="8239125" y="2217738"/>
          <p14:tracePt t="112407" x="8239125" y="2255838"/>
          <p14:tracePt t="112416" x="8232775" y="2268538"/>
          <p14:tracePt t="112423" x="8220075" y="2287588"/>
          <p14:tracePt t="112432" x="8213725" y="2300288"/>
          <p14:tracePt t="112439" x="8201025" y="2312988"/>
          <p14:tracePt t="112449" x="8188325" y="2319338"/>
          <p14:tracePt t="112457" x="8169275" y="2332038"/>
          <p14:tracePt t="112464" x="8143875" y="2344738"/>
          <p14:tracePt t="112472" x="8099425" y="2365375"/>
          <p14:tracePt t="112480" x="8042275" y="2378075"/>
          <p14:tracePt t="112490" x="7996238" y="2397125"/>
          <p14:tracePt t="112496" x="7951788" y="2409825"/>
          <p14:tracePt t="112504" x="7894638" y="2428875"/>
          <p14:tracePt t="112512" x="7831138" y="2441575"/>
          <p14:tracePt t="112519" x="7773988" y="2447925"/>
          <p14:tracePt t="112528" x="7710488" y="2466975"/>
          <p14:tracePt t="112534" x="7646988" y="2466975"/>
          <p14:tracePt t="112541" x="7602538" y="2466975"/>
          <p14:tracePt t="112549" x="7558088" y="2466975"/>
          <p14:tracePt t="112557" x="7512050" y="2466975"/>
          <p14:tracePt t="112566" x="7499350" y="2466975"/>
          <p14:tracePt t="112573" x="7480300" y="2466975"/>
          <p14:tracePt t="112582" x="7467600" y="2466975"/>
          <p14:tracePt t="112589" x="7461250" y="2466975"/>
          <p14:tracePt t="112598" x="7448550" y="2466975"/>
          <p14:tracePt t="112606" x="7435850" y="2460625"/>
          <p14:tracePt t="112641" x="7435850" y="2454275"/>
          <p14:tracePt t="112735" x="7442200" y="2454275"/>
          <p14:tracePt t="112744" x="7448550" y="2447925"/>
          <p14:tracePt t="112751" x="7454900" y="2441575"/>
          <p14:tracePt t="112906" x="7467600" y="2441575"/>
          <p14:tracePt t="112914" x="7486650" y="2441575"/>
          <p14:tracePt t="112922" x="7518400" y="2441575"/>
          <p14:tracePt t="112930" x="7564438" y="2441575"/>
          <p14:tracePt t="112939" x="7608888" y="2441575"/>
          <p14:tracePt t="112946" x="7653338" y="2441575"/>
          <p14:tracePt t="112954" x="7710488" y="2454275"/>
          <p14:tracePt t="112962" x="7748588" y="2454275"/>
          <p14:tracePt t="112969" x="7793038" y="2460625"/>
          <p14:tracePt t="112978" x="7837488" y="2466975"/>
          <p14:tracePt t="112986" x="7862888" y="2466975"/>
          <p14:tracePt t="112997" x="7894638" y="2473325"/>
          <p14:tracePt t="113006" x="7913688" y="2486025"/>
          <p14:tracePt t="113010" x="7932738" y="2498725"/>
          <p14:tracePt t="113017" x="7951788" y="2511425"/>
          <p14:tracePt t="113026" x="7958138" y="2517775"/>
          <p14:tracePt t="113033" x="7970838" y="2530475"/>
          <p14:tracePt t="113041" x="7983538" y="2543175"/>
          <p14:tracePt t="113050" x="8004175" y="2555875"/>
          <p14:tracePt t="113057" x="8023225" y="2568575"/>
          <p14:tracePt t="113066" x="8048625" y="2581275"/>
          <p14:tracePt t="113073" x="8054975" y="2593975"/>
          <p14:tracePt t="113082" x="8074025" y="2600325"/>
          <p14:tracePt t="113090" x="8086725" y="2613025"/>
          <p14:tracePt t="113098" x="8099425" y="2632075"/>
          <p14:tracePt t="113106" x="8099425" y="2644775"/>
          <p14:tracePt t="113115" x="8099425" y="2657475"/>
          <p14:tracePt t="113123" x="8099425" y="2676525"/>
          <p14:tracePt t="113130" x="8093075" y="2689225"/>
          <p14:tracePt t="113138" x="8093075" y="2695575"/>
          <p14:tracePt t="113146" x="8093075" y="2708275"/>
          <p14:tracePt t="113155" x="8093075" y="2720975"/>
          <p14:tracePt t="113162" x="8105775" y="2733675"/>
          <p14:tracePt t="113168" x="8112125" y="2752725"/>
          <p14:tracePt t="113176" x="8118475" y="2765425"/>
          <p14:tracePt t="113184" x="8118475" y="2778125"/>
          <p14:tracePt t="113191" x="8118475" y="2784475"/>
          <p14:tracePt t="113199" x="8118475" y="2798763"/>
          <p14:tracePt t="113207" x="8118475" y="2805113"/>
          <p14:tracePt t="113216" x="8118475" y="2811463"/>
          <p14:tracePt t="113223" x="8105775" y="2824163"/>
          <p14:tracePt t="113233" x="8099425" y="2824163"/>
          <p14:tracePt t="113239" x="8086725" y="2830513"/>
          <p14:tracePt t="113248" x="8067675" y="2836863"/>
          <p14:tracePt t="113256" x="8048625" y="2836863"/>
          <p14:tracePt t="113264" x="8035925" y="2843213"/>
          <p14:tracePt t="113272" x="8016875" y="2843213"/>
          <p14:tracePt t="113280" x="7996238" y="2849563"/>
          <p14:tracePt t="113288" x="7983538" y="2849563"/>
          <p14:tracePt t="113297" x="7964488" y="2849563"/>
          <p14:tracePt t="113301" x="7945438" y="2849563"/>
          <p14:tracePt t="113309" x="7913688" y="2849563"/>
          <p14:tracePt t="113317" x="7881938" y="2843213"/>
          <p14:tracePt t="113325" x="7843838" y="2836863"/>
          <p14:tracePt t="113333" x="7799388" y="2830513"/>
          <p14:tracePt t="113341" x="7767638" y="2830513"/>
          <p14:tracePt t="113350" x="7742238" y="2830513"/>
          <p14:tracePt t="113357" x="7729538" y="2824163"/>
          <p14:tracePt t="113365" x="7716838" y="2824163"/>
          <p14:tracePt t="113373" x="7710488" y="2824163"/>
          <p14:tracePt t="116416" x="7805738" y="2817813"/>
          <p14:tracePt t="116423" x="7907338" y="2817813"/>
          <p14:tracePt t="116431" x="8016875" y="2817813"/>
          <p14:tracePt t="116439" x="8118475" y="2830513"/>
          <p14:tracePt t="116447" x="8220075" y="2836863"/>
          <p14:tracePt t="116455" x="8302625" y="2836863"/>
          <p14:tracePt t="116464" x="8366125" y="2843213"/>
          <p14:tracePt t="116471" x="8429625" y="2843213"/>
          <p14:tracePt t="116480" x="8475663" y="2849563"/>
          <p14:tracePt t="116492" x="8539163" y="2862263"/>
          <p14:tracePt t="116499" x="8577263" y="2868613"/>
          <p14:tracePt t="116508" x="8589963" y="2874963"/>
          <p14:tracePt t="116516" x="8602663" y="2881313"/>
          <p14:tracePt t="116524" x="8615363" y="2894013"/>
          <p14:tracePt t="116532" x="8628063" y="2900363"/>
          <p14:tracePt t="116540" x="8634413" y="2913063"/>
          <p14:tracePt t="116547" x="8647113" y="2925763"/>
          <p14:tracePt t="116556" x="8659813" y="2932113"/>
          <p14:tracePt t="116564" x="8672513" y="2944813"/>
          <p14:tracePt t="116572" x="8691563" y="2957513"/>
          <p14:tracePt t="116580" x="8704263" y="2970213"/>
          <p14:tracePt t="116587" x="8729663" y="2976563"/>
          <p14:tracePt t="116594" x="8767763" y="2989263"/>
          <p14:tracePt t="116602" x="8786813" y="2995613"/>
          <p14:tracePt t="116612" x="8793163" y="2995613"/>
          <p14:tracePt t="116621" x="8805863" y="2995613"/>
          <p14:tracePt t="116686" x="8812213" y="2976563"/>
          <p14:tracePt t="116693" x="8812213" y="2944813"/>
          <p14:tracePt t="116701" x="8799513" y="2900363"/>
          <p14:tracePt t="116710" x="8748713" y="2830513"/>
          <p14:tracePt t="116719" x="8653463" y="2746375"/>
          <p14:tracePt t="116726" x="8455025" y="2600325"/>
          <p14:tracePt t="116736" x="8181975" y="2441575"/>
          <p14:tracePt t="116742" x="7850188" y="2287588"/>
          <p14:tracePt t="116750" x="7429500" y="2090738"/>
          <p14:tracePt t="116758" x="6926263" y="1873250"/>
          <p14:tracePt t="116766" x="6378575" y="1638300"/>
          <p14:tracePt t="116773" x="5805488" y="1376363"/>
          <p14:tracePt t="116782" x="5192713" y="1077913"/>
          <p14:tracePt t="116789" x="4562475" y="796925"/>
          <p14:tracePt t="116798" x="3906838" y="458788"/>
          <p14:tracePt t="116803" x="3205163" y="15240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2DAB65E-F00A-4577-81FB-83D4C7B3B8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>
              <a:spcAft>
                <a:spcPts val="2400"/>
              </a:spcAft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Anonymisation is not enough!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8EE2C-5FAD-4C05-9A04-F7B652A6C7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0689" y="1434681"/>
            <a:ext cx="7242621" cy="320175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0" indent="0">
              <a:spcAft>
                <a:spcPts val="2400"/>
              </a:spcAft>
              <a:buNone/>
            </a:pPr>
            <a:r>
              <a:rPr lang="en-GB" dirty="0">
                <a:solidFill>
                  <a:srgbClr val="000000"/>
                </a:solidFill>
                <a:latin typeface="Helvetica Neue"/>
              </a:rPr>
              <a:t>Even when the data is not shared, the trained model and user interaction with it can reveal sensitive information</a:t>
            </a:r>
          </a:p>
        </p:txBody>
      </p:sp>
    </p:spTree>
    <p:extLst>
      <p:ext uri="{BB962C8B-B14F-4D97-AF65-F5344CB8AC3E}">
        <p14:creationId xmlns:p14="http://schemas.microsoft.com/office/powerpoint/2010/main" val="415387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915"/>
    </mc:Choice>
    <mc:Fallback xmlns="">
      <p:transition spd="slow" advTm="60915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Typical black-box setting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F574F7CD-6D2B-4B12-9071-59E96D159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609" y="1283682"/>
            <a:ext cx="4950522" cy="36263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1A2248-118B-4A63-BD88-BE5A457209BB}"/>
              </a:ext>
            </a:extLst>
          </p:cNvPr>
          <p:cNvSpPr txBox="1"/>
          <p:nvPr/>
        </p:nvSpPr>
        <p:spPr>
          <a:xfrm>
            <a:off x="5739318" y="4443107"/>
            <a:ext cx="3134693" cy="46692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Shokri et al., presentation at 2017 </a:t>
            </a:r>
            <a:r>
              <a:rPr lang="en-GB" sz="1200" b="0" i="0" dirty="0">
                <a:solidFill>
                  <a:srgbClr val="0F1419"/>
                </a:solidFill>
                <a:effectLst/>
                <a:latin typeface="+mn-lt"/>
              </a:rPr>
              <a:t>IEEE Symposium on Security and Privacy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6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652"/>
    </mc:Choice>
    <mc:Fallback xmlns="">
      <p:transition spd="slow" advTm="37652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0054-451C-4F19-A67F-D399CD920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Privacy attacks on ML models</a:t>
            </a:r>
          </a:p>
        </p:txBody>
      </p:sp>
    </p:spTree>
    <p:extLst>
      <p:ext uri="{BB962C8B-B14F-4D97-AF65-F5344CB8AC3E}">
        <p14:creationId xmlns:p14="http://schemas.microsoft.com/office/powerpoint/2010/main" val="23474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32"/>
    </mc:Choice>
    <mc:Fallback xmlns="">
      <p:transition spd="slow" advTm="17332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ML-as-a-service (</a:t>
            </a:r>
            <a:r>
              <a:rPr lang="en-GB" dirty="0" err="1"/>
              <a:t>MLaaS</a:t>
            </a:r>
            <a:r>
              <a:rPr lang="en-GB" dirty="0"/>
              <a:t>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78FA533-11AF-4D4F-A3C3-033C56748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122" y="1181192"/>
            <a:ext cx="5494393" cy="37969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F7D387-38F8-4C38-AC2A-BEECEB21F15B}"/>
              </a:ext>
            </a:extLst>
          </p:cNvPr>
          <p:cNvSpPr txBox="1"/>
          <p:nvPr/>
        </p:nvSpPr>
        <p:spPr>
          <a:xfrm>
            <a:off x="415803" y="2710329"/>
            <a:ext cx="12840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800" dirty="0">
                <a:latin typeface="+mn-lt"/>
                <a:cs typeface="+mn-cs"/>
              </a:rPr>
              <a:t>Black box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23D71-8B31-48EC-BC55-4CD810DFBD4C}"/>
              </a:ext>
            </a:extLst>
          </p:cNvPr>
          <p:cNvSpPr txBox="1"/>
          <p:nvPr/>
        </p:nvSpPr>
        <p:spPr>
          <a:xfrm>
            <a:off x="7213702" y="1199109"/>
            <a:ext cx="1667651" cy="47485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Shokri et al., presentation at 2017 </a:t>
            </a:r>
            <a:r>
              <a:rPr lang="en-GB" sz="1200" b="0" i="0" dirty="0">
                <a:solidFill>
                  <a:srgbClr val="0F1419"/>
                </a:solidFill>
                <a:effectLst/>
                <a:latin typeface="+mn-lt"/>
              </a:rPr>
              <a:t>IEEE Symposium on Security and Privacy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92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462"/>
    </mc:Choice>
    <mc:Fallback xmlns="">
      <p:transition spd="slow" advTm="96462"/>
    </mc:Fallback>
  </mc:AlternateContent>
  <p:extLst>
    <p:ext uri="{3A86A75C-4F4B-4683-9AE1-C65F6400EC91}">
      <p14:laserTraceLst xmlns:p14="http://schemas.microsoft.com/office/powerpoint/2010/main">
        <p14:tracePtLst>
          <p14:tracePt t="72474" x="3122613" y="5054600"/>
          <p14:tracePt t="72482" x="3505200" y="4959350"/>
          <p14:tracePt t="72490" x="3951288" y="4862513"/>
          <p14:tracePt t="72499" x="4391025" y="4684713"/>
          <p14:tracePt t="72506" x="4818063" y="4576763"/>
          <p14:tracePt t="72516" x="5249863" y="4460875"/>
          <p14:tracePt t="72525" x="5638800" y="4321175"/>
          <p14:tracePt t="72531" x="6008688" y="4200525"/>
          <p14:tracePt t="72540" x="6327775" y="4033838"/>
          <p14:tracePt t="72547" x="6562725" y="3862388"/>
          <p14:tracePt t="72555" x="6767513" y="3703638"/>
          <p14:tracePt t="72563" x="6996113" y="3486150"/>
          <p14:tracePt t="72572" x="7156450" y="3289300"/>
          <p14:tracePt t="72579" x="7277100" y="3128963"/>
          <p14:tracePt t="72587" x="7359650" y="3001963"/>
          <p14:tracePt t="72595" x="7435850" y="2874963"/>
          <p14:tracePt t="72603" x="7480300" y="2784475"/>
          <p14:tracePt t="72611" x="7505700" y="2663825"/>
          <p14:tracePt t="72619" x="7524750" y="2543175"/>
          <p14:tracePt t="72627" x="7524750" y="2365375"/>
          <p14:tracePt t="72634" x="7512050" y="2179638"/>
          <p14:tracePt t="72643" x="7493000" y="2039938"/>
          <p14:tracePt t="72651" x="7461250" y="1911350"/>
          <p14:tracePt t="72659" x="7410450" y="1797050"/>
          <p14:tracePt t="72666" x="7353300" y="1670050"/>
          <p14:tracePt t="72675" x="7270750" y="1562100"/>
          <p14:tracePt t="72681" x="7162800" y="1439863"/>
          <p14:tracePt t="72689" x="7046913" y="1357313"/>
          <p14:tracePt t="72696" x="6919913" y="1268413"/>
          <p14:tracePt t="72706" x="6735763" y="1185863"/>
          <p14:tracePt t="72713" x="6550025" y="1116013"/>
          <p14:tracePt t="72721" x="6315075" y="1031875"/>
          <p14:tracePt t="72729" x="6072188" y="949325"/>
          <p14:tracePt t="72737" x="5849938" y="873125"/>
          <p14:tracePt t="72746" x="5613400" y="809625"/>
          <p14:tracePt t="72752" x="5378450" y="758825"/>
          <p14:tracePt t="72761" x="5129213" y="733425"/>
          <p14:tracePt t="72769" x="4913313" y="733425"/>
          <p14:tracePt t="72777" x="4676775" y="733425"/>
          <p14:tracePt t="72785" x="4454525" y="739775"/>
          <p14:tracePt t="72793" x="4230688" y="746125"/>
          <p14:tracePt t="72801" x="4008438" y="771525"/>
          <p14:tracePt t="72809" x="3803650" y="796925"/>
          <p14:tracePt t="72817" x="3613150" y="835025"/>
          <p14:tracePt t="72823" x="3467100" y="866775"/>
          <p14:tracePt t="72831" x="3357563" y="892175"/>
          <p14:tracePt t="72840" x="3262313" y="911225"/>
          <p14:tracePt t="72846" x="3173413" y="936625"/>
          <p14:tracePt t="72855" x="3116263" y="968375"/>
          <p14:tracePt t="72863" x="3071813" y="1000125"/>
          <p14:tracePt t="72871" x="3027363" y="1050925"/>
          <p14:tracePt t="72879" x="3008313" y="1084263"/>
          <p14:tracePt t="72890" x="2989263" y="1135063"/>
          <p14:tracePt t="72895" x="2982913" y="1179513"/>
          <p14:tracePt t="72903" x="2982913" y="1243013"/>
          <p14:tracePt t="72911" x="2982913" y="1306513"/>
          <p14:tracePt t="72919" x="3001963" y="1382713"/>
          <p14:tracePt t="72927" x="3021013" y="1490663"/>
          <p14:tracePt t="72934" x="3040063" y="1574800"/>
          <p14:tracePt t="72943" x="3052763" y="1670050"/>
          <p14:tracePt t="72950" x="3071813" y="1778000"/>
          <p14:tracePt t="72957" x="3090863" y="1898650"/>
          <p14:tracePt t="72964" x="3141663" y="2033588"/>
          <p14:tracePt t="72973" x="3211513" y="2179638"/>
          <p14:tracePt t="72980" x="3275013" y="2319338"/>
          <p14:tracePt t="72990" x="3344863" y="2479675"/>
          <p14:tracePt t="72997" x="3414713" y="2606675"/>
          <p14:tracePt t="73005" x="3498850" y="2720975"/>
          <p14:tracePt t="73013" x="3600450" y="2824163"/>
          <p14:tracePt t="73021" x="3733800" y="2906713"/>
          <p14:tracePt t="73029" x="3860800" y="2995613"/>
          <p14:tracePt t="73037" x="4065588" y="3071813"/>
          <p14:tracePt t="73045" x="4281488" y="3148013"/>
          <p14:tracePt t="73053" x="4524375" y="3232150"/>
          <p14:tracePt t="73061" x="4759325" y="3295650"/>
          <p14:tracePt t="73069" x="5008563" y="3390900"/>
          <p14:tracePt t="73077" x="5224463" y="3467100"/>
          <p14:tracePt t="73084" x="5429250" y="3543300"/>
          <p14:tracePt t="73094" x="5626100" y="3619500"/>
          <p14:tracePt t="73099" x="5830888" y="3697288"/>
          <p14:tracePt t="73107" x="5951538" y="3754438"/>
          <p14:tracePt t="73114" x="6072188" y="3817938"/>
          <p14:tracePt t="73123" x="6154738" y="3862388"/>
          <p14:tracePt t="73131" x="6219825" y="3900488"/>
          <p14:tracePt t="73139" x="6289675" y="3951288"/>
          <p14:tracePt t="73147" x="6359525" y="4002088"/>
          <p14:tracePt t="73155" x="6429375" y="4059238"/>
          <p14:tracePt t="73163" x="6480175" y="4105275"/>
          <p14:tracePt t="73172" x="6524625" y="4156075"/>
          <p14:tracePt t="73180" x="6575425" y="4206875"/>
          <p14:tracePt t="73187" x="6607175" y="4244975"/>
          <p14:tracePt t="73195" x="6646863" y="4283075"/>
          <p14:tracePt t="73204" x="6672263" y="4302125"/>
          <p14:tracePt t="73212" x="6704013" y="4327525"/>
          <p14:tracePt t="73218" x="6723063" y="4333875"/>
          <p14:tracePt t="73227" x="6748463" y="4346575"/>
          <p14:tracePt t="73234" x="6773863" y="4365625"/>
          <p14:tracePt t="73243" x="6799263" y="4378325"/>
          <p14:tracePt t="73248" x="6831013" y="4391025"/>
          <p14:tracePt t="73257" x="6869113" y="4403725"/>
          <p14:tracePt t="73265" x="6913563" y="4422775"/>
          <p14:tracePt t="73275" x="6951663" y="4429125"/>
          <p14:tracePt t="73282" x="6983413" y="4435475"/>
          <p14:tracePt t="73291" x="7027863" y="4435475"/>
          <p14:tracePt t="73298" x="7072313" y="4435475"/>
          <p14:tracePt t="73306" x="7099300" y="4435475"/>
          <p14:tracePt t="73316" x="7124700" y="4422775"/>
          <p14:tracePt t="73325" x="7137400" y="4410075"/>
          <p14:tracePt t="73332" x="7169150" y="4384675"/>
          <p14:tracePt t="73341" x="7188200" y="4352925"/>
          <p14:tracePt t="73349" x="7207250" y="4314825"/>
          <p14:tracePt t="73355" x="7226300" y="4270375"/>
          <p14:tracePt t="73363" x="7251700" y="4206875"/>
          <p14:tracePt t="73373" x="7258050" y="4130675"/>
          <p14:tracePt t="73380" x="7270750" y="4021138"/>
          <p14:tracePt t="73388" x="7270750" y="3906838"/>
          <p14:tracePt t="73397" x="7258050" y="3786188"/>
          <p14:tracePt t="73404" x="7207250" y="3613150"/>
          <p14:tracePt t="73411" x="7150100" y="3435350"/>
          <p14:tracePt t="73418" x="7092950" y="3314700"/>
          <p14:tracePt t="73427" x="7034213" y="3211513"/>
          <p14:tracePt t="73435" x="6977063" y="3109913"/>
          <p14:tracePt t="73443" x="6900863" y="3014663"/>
          <p14:tracePt t="73451" x="6799263" y="2913063"/>
          <p14:tracePt t="73460" x="6659563" y="2798763"/>
          <p14:tracePt t="73467" x="6518275" y="2670175"/>
          <p14:tracePt t="73475" x="6378575" y="2536825"/>
          <p14:tracePt t="73483" x="6238875" y="2422525"/>
          <p14:tracePt t="73491" x="6091238" y="2344738"/>
          <p14:tracePt t="73499" x="5970588" y="2268538"/>
          <p14:tracePt t="73507" x="5824538" y="2192338"/>
          <p14:tracePt t="73514" x="5632450" y="2090738"/>
          <p14:tracePt t="73523" x="5454650" y="2020888"/>
          <p14:tracePt t="73530" x="5256213" y="1957388"/>
          <p14:tracePt t="73537" x="5078413" y="1898650"/>
          <p14:tracePt t="73546" x="4913313" y="1866900"/>
          <p14:tracePt t="73554" x="4714875" y="1816100"/>
          <p14:tracePt t="73561" x="4556125" y="1797050"/>
          <p14:tracePt t="73569" x="4346575" y="1758950"/>
          <p14:tracePt t="73577" x="4160838" y="1733550"/>
          <p14:tracePt t="73585" x="3957638" y="1714500"/>
          <p14:tracePt t="73594" x="3752850" y="1689100"/>
          <p14:tracePt t="73600" x="3568700" y="1663700"/>
          <p14:tracePt t="73611" x="3389313" y="1651000"/>
          <p14:tracePt t="73616" x="3249613" y="1644650"/>
          <p14:tracePt t="73625" x="3128963" y="1625600"/>
          <p14:tracePt t="73633" x="3021013" y="1625600"/>
          <p14:tracePt t="73641" x="2924175" y="1619250"/>
          <p14:tracePt t="73649" x="2854325" y="1619250"/>
          <p14:tracePt t="73656" x="2790825" y="1619250"/>
          <p14:tracePt t="73665" x="2746375" y="1619250"/>
          <p14:tracePt t="73672" x="2714625" y="1619250"/>
          <p14:tracePt t="73679" x="2695575" y="1625600"/>
          <p14:tracePt t="73689" x="2676525" y="1631950"/>
          <p14:tracePt t="73695" x="2663825" y="1651000"/>
          <p14:tracePt t="73705" x="2651125" y="1670050"/>
          <p14:tracePt t="73711" x="2651125" y="1708150"/>
          <p14:tracePt t="73719" x="2651125" y="1765300"/>
          <p14:tracePt t="73727" x="2657475" y="1828800"/>
          <p14:tracePt t="73735" x="2670175" y="1924050"/>
          <p14:tracePt t="73744" x="2689225" y="2033588"/>
          <p14:tracePt t="73751" x="2740025" y="2160588"/>
          <p14:tracePt t="73759" x="2816225" y="2306638"/>
          <p14:tracePt t="73768" x="2892425" y="2435225"/>
          <p14:tracePt t="73775" x="2968625" y="2581275"/>
          <p14:tracePt t="73783" x="3065463" y="2746375"/>
          <p14:tracePt t="73791" x="3167063" y="2881313"/>
          <p14:tracePt t="73799" x="3319463" y="3046413"/>
          <p14:tracePt t="73807" x="3460750" y="3173413"/>
          <p14:tracePt t="73815" x="3613150" y="3295650"/>
          <p14:tracePt t="73820" x="3746500" y="3384550"/>
          <p14:tracePt t="73829" x="3873500" y="3454400"/>
          <p14:tracePt t="73838" x="3995738" y="3517900"/>
          <p14:tracePt t="73845" x="4065588" y="3568700"/>
          <p14:tracePt t="73854" x="4141788" y="3619500"/>
          <p14:tracePt t="73861" x="4224338" y="3678238"/>
          <p14:tracePt t="73869" x="4287838" y="3729038"/>
          <p14:tracePt t="73878" x="4371975" y="3779838"/>
          <p14:tracePt t="73889" x="4460875" y="3830638"/>
          <p14:tracePt t="73893" x="4530725" y="3887788"/>
          <p14:tracePt t="73901" x="4600575" y="3938588"/>
          <p14:tracePt t="73910" x="4664075" y="3976688"/>
          <p14:tracePt t="73917" x="4721225" y="4002088"/>
          <p14:tracePt t="73925" x="4791075" y="4046538"/>
          <p14:tracePt t="73932" x="4862513" y="4092575"/>
          <p14:tracePt t="73941" x="4932363" y="4143375"/>
          <p14:tracePt t="73948" x="4995863" y="4194175"/>
          <p14:tracePt t="73957" x="5046663" y="4225925"/>
          <p14:tracePt t="73964" x="5091113" y="4257675"/>
          <p14:tracePt t="73971" x="5141913" y="4289425"/>
          <p14:tracePt t="73979" x="5211763" y="4333875"/>
          <p14:tracePt t="73987" x="5289550" y="4384675"/>
          <p14:tracePt t="73995" x="5378450" y="4429125"/>
          <p14:tracePt t="74003" x="5454650" y="4473575"/>
          <p14:tracePt t="74012" x="5524500" y="4506913"/>
          <p14:tracePt t="74020" x="5588000" y="4532313"/>
          <p14:tracePt t="74027" x="5638800" y="4557713"/>
          <p14:tracePt t="74035" x="5670550" y="4570413"/>
          <p14:tracePt t="74044" x="5683250" y="4583113"/>
          <p14:tracePt t="74051" x="5689600" y="4583113"/>
          <p14:tracePt t="74149" x="5689600" y="4589463"/>
          <p14:tracePt t="74161" x="5695950" y="4602163"/>
          <p14:tracePt t="74171" x="5702300" y="4614863"/>
          <p14:tracePt t="74178" x="5702300" y="4627563"/>
          <p14:tracePt t="74185" x="5716588" y="4640263"/>
          <p14:tracePt t="74194" x="5729288" y="4652963"/>
          <p14:tracePt t="74201" x="5741988" y="4665663"/>
          <p14:tracePt t="74209" x="5754688" y="4672013"/>
          <p14:tracePt t="74217" x="5761038" y="4678363"/>
          <p14:tracePt t="74225" x="5773738" y="4684713"/>
          <p14:tracePt t="74233" x="5780088" y="4691063"/>
          <p14:tracePt t="74313" x="5792788" y="4684713"/>
          <p14:tracePt t="74320" x="5805488" y="4672013"/>
          <p14:tracePt t="74329" x="5818188" y="4659313"/>
          <p14:tracePt t="74336" x="5824538" y="4640263"/>
          <p14:tracePt t="74345" x="5837238" y="4621213"/>
          <p14:tracePt t="74354" x="5843588" y="4608513"/>
          <p14:tracePt t="74363" x="5856288" y="4595813"/>
          <p14:tracePt t="74370" x="5868988" y="4576763"/>
          <p14:tracePt t="74379" x="5881688" y="4551363"/>
          <p14:tracePt t="74387" x="5888038" y="4525963"/>
          <p14:tracePt t="74394" x="5894388" y="4492625"/>
          <p14:tracePt t="74405" x="5900738" y="4454525"/>
          <p14:tracePt t="74412" x="5907088" y="4410075"/>
          <p14:tracePt t="74421" x="5913438" y="4365625"/>
          <p14:tracePt t="74429" x="5913438" y="4314825"/>
          <p14:tracePt t="74436" x="5913438" y="4257675"/>
          <p14:tracePt t="74445" x="5926138" y="4213225"/>
          <p14:tracePt t="74453" x="5926138" y="4162425"/>
          <p14:tracePt t="74461" x="5938838" y="4105275"/>
          <p14:tracePt t="74469" x="5945188" y="4052888"/>
          <p14:tracePt t="74477" x="5945188" y="3995738"/>
          <p14:tracePt t="74485" x="5957888" y="3944938"/>
          <p14:tracePt t="74493" x="5957888" y="3881438"/>
          <p14:tracePt t="74504" x="5957888" y="3817938"/>
          <p14:tracePt t="74511" x="5957888" y="3754438"/>
          <p14:tracePt t="74520" x="5957888" y="3678238"/>
          <p14:tracePt t="74527" x="5970588" y="3568700"/>
          <p14:tracePt t="74535" x="5989638" y="3448050"/>
          <p14:tracePt t="74544" x="5989638" y="3359150"/>
          <p14:tracePt t="74551" x="5989638" y="3270250"/>
          <p14:tracePt t="74560" x="5976938" y="3186113"/>
          <p14:tracePt t="74566" x="5964238" y="3109913"/>
          <p14:tracePt t="74576" x="5926138" y="3033713"/>
          <p14:tracePt t="74583" x="5881688" y="2944813"/>
          <p14:tracePt t="74592" x="5843588" y="2855913"/>
          <p14:tracePt t="74599" x="5818188" y="2784475"/>
          <p14:tracePt t="74607" x="5780088" y="2727325"/>
          <p14:tracePt t="74616" x="5767388" y="2682875"/>
          <p14:tracePt t="74626" x="5754688" y="2644775"/>
          <p14:tracePt t="74630" x="5735638" y="2613025"/>
          <p14:tracePt t="74637" x="5716588" y="2574925"/>
          <p14:tracePt t="74645" x="5683250" y="2524125"/>
          <p14:tracePt t="74656" x="5645150" y="2479675"/>
          <p14:tracePt t="74662" x="5600700" y="2441575"/>
          <p14:tracePt t="74672" x="5575300" y="2409825"/>
          <p14:tracePt t="74679" x="5556250" y="2390775"/>
          <p14:tracePt t="74687" x="5537200" y="2365375"/>
          <p14:tracePt t="74694" x="5486400" y="2338388"/>
          <p14:tracePt t="74701" x="5441950" y="2306638"/>
          <p14:tracePt t="74710" x="5372100" y="2281238"/>
          <p14:tracePt t="74717" x="5276850" y="2249488"/>
          <p14:tracePt t="74725" x="5180013" y="2217738"/>
          <p14:tracePt t="74733" x="5072063" y="2192338"/>
          <p14:tracePt t="74742" x="4964113" y="2166938"/>
          <p14:tracePt t="74749" x="4868863" y="2147888"/>
          <p14:tracePt t="74757" x="4772025" y="2128838"/>
          <p14:tracePt t="74763" x="4664075" y="2116138"/>
          <p14:tracePt t="74770" x="4568825" y="2097088"/>
          <p14:tracePt t="74779" x="4460875" y="2078038"/>
          <p14:tracePt t="74787" x="4352925" y="2084388"/>
          <p14:tracePt t="74794" x="4249738" y="2097088"/>
          <p14:tracePt t="74803" x="4122738" y="2128838"/>
          <p14:tracePt t="74812" x="4014788" y="2166938"/>
          <p14:tracePt t="74820" x="3932238" y="2205038"/>
          <p14:tracePt t="74827" x="3867150" y="2249488"/>
          <p14:tracePt t="74836" x="3759200" y="2319338"/>
          <p14:tracePt t="74843" x="3683000" y="2390775"/>
          <p14:tracePt t="74851" x="3556000" y="2505075"/>
          <p14:tracePt t="74860" x="3414713" y="2682875"/>
          <p14:tracePt t="74866" x="3313113" y="2874963"/>
          <p14:tracePt t="74877" x="3198813" y="3065463"/>
          <p14:tracePt t="74886" x="3109913" y="3211513"/>
          <p14:tracePt t="74891" x="3052763" y="3352800"/>
          <p14:tracePt t="74898" x="3027363" y="3454400"/>
          <p14:tracePt t="74905" x="3021013" y="3549650"/>
          <p14:tracePt t="74912" x="3021013" y="3646488"/>
          <p14:tracePt t="74921" x="3033713" y="3754438"/>
          <p14:tracePt t="74929" x="3078163" y="3868738"/>
          <p14:tracePt t="74937" x="3128963" y="3938588"/>
          <p14:tracePt t="74945" x="3179763" y="3995738"/>
          <p14:tracePt t="74953" x="3249613" y="4046538"/>
          <p14:tracePt t="74960" x="3338513" y="4092575"/>
          <p14:tracePt t="74970" x="3448050" y="4117975"/>
          <p14:tracePt t="74977" x="3543300" y="4137025"/>
          <p14:tracePt t="74987" x="3638550" y="4143375"/>
          <p14:tracePt t="74993" x="3733800" y="4143375"/>
          <p14:tracePt t="75001" x="3810000" y="4143375"/>
          <p14:tracePt t="75010" x="3873500" y="4130675"/>
          <p14:tracePt t="75016" x="3938588" y="4105275"/>
          <p14:tracePt t="75025" x="3989388" y="4079875"/>
          <p14:tracePt t="75032" x="4014788" y="4046538"/>
          <p14:tracePt t="75042" x="4021138" y="4014788"/>
          <p14:tracePt t="75049" x="4033838" y="3983038"/>
          <p14:tracePt t="75057" x="4021138" y="3932238"/>
          <p14:tracePt t="75064" x="3995738" y="3887788"/>
          <p14:tracePt t="75073" x="3951288" y="3836988"/>
          <p14:tracePt t="75080" x="3887788" y="3786188"/>
          <p14:tracePt t="75088" x="3816350" y="3729038"/>
          <p14:tracePt t="75096" x="3702050" y="3671888"/>
          <p14:tracePt t="75105" x="3581400" y="3606800"/>
          <p14:tracePt t="75112" x="3467100" y="3556000"/>
          <p14:tracePt t="75119" x="3325813" y="3505200"/>
          <p14:tracePt t="75127" x="3160713" y="3486150"/>
          <p14:tracePt t="75135" x="2982913" y="3460750"/>
          <p14:tracePt t="75144" x="2847975" y="3460750"/>
          <p14:tracePt t="75151" x="2733675" y="3460750"/>
          <p14:tracePt t="75160" x="2613025" y="3479800"/>
          <p14:tracePt t="75166" x="2503488" y="3505200"/>
          <p14:tracePt t="75176" x="2446338" y="3530600"/>
          <p14:tracePt t="75183" x="2389188" y="3549650"/>
          <p14:tracePt t="75192" x="2344738" y="3581400"/>
          <p14:tracePt t="75198" x="2306638" y="3613150"/>
          <p14:tracePt t="75207" x="2268538" y="3652838"/>
          <p14:tracePt t="75214" x="2224088" y="3697288"/>
          <p14:tracePt t="75223" x="2185988" y="3767138"/>
          <p14:tracePt t="75230" x="2128838" y="3849688"/>
          <p14:tracePt t="75238" x="2097088" y="3913188"/>
          <p14:tracePt t="75246" x="2078038" y="3989388"/>
          <p14:tracePt t="75255" x="2065338" y="4086225"/>
          <p14:tracePt t="75261" x="2044700" y="4175125"/>
          <p14:tracePt t="75270" x="2044700" y="4270375"/>
          <p14:tracePt t="75277" x="2044700" y="4365625"/>
          <p14:tracePt t="75286" x="2071688" y="4441825"/>
          <p14:tracePt t="75293" x="2109788" y="4538663"/>
          <p14:tracePt t="75301" x="2166938" y="4652963"/>
          <p14:tracePt t="75309" x="2217738" y="4741863"/>
          <p14:tracePt t="75316" x="2287588" y="4811713"/>
          <p14:tracePt t="75326" x="2376488" y="4868863"/>
          <p14:tracePt t="75332" x="2478088" y="4919663"/>
          <p14:tracePt t="75341" x="2619375" y="4978400"/>
          <p14:tracePt t="75349" x="2771775" y="5029200"/>
          <p14:tracePt t="75357" x="2968625" y="5092700"/>
          <p14:tracePt t="75364" x="3160713" y="5130800"/>
          <p14:tracePt t="75413" x="4179888" y="5099050"/>
          <p14:tracePt t="75421" x="4306888" y="5067300"/>
          <p14:tracePt t="75428" x="4416425" y="5041900"/>
          <p14:tracePt t="75437" x="4537075" y="5022850"/>
          <p14:tracePt t="75443" x="4657725" y="5003800"/>
          <p14:tracePt t="75453" x="4765675" y="4984750"/>
          <p14:tracePt t="75460" x="4862513" y="4959350"/>
          <p14:tracePt t="75470" x="4970463" y="4926013"/>
          <p14:tracePt t="75475" x="5059363" y="4881563"/>
          <p14:tracePt t="75482" x="5148263" y="4824413"/>
          <p14:tracePt t="75491" x="5218113" y="4773613"/>
          <p14:tracePt t="75499" x="5302250" y="4722813"/>
          <p14:tracePt t="75507" x="5359400" y="4672013"/>
          <p14:tracePt t="75514" x="5410200" y="4621213"/>
          <p14:tracePt t="75523" x="5448300" y="4564063"/>
          <p14:tracePt t="75530" x="5473700" y="4492625"/>
          <p14:tracePt t="75539" x="5492750" y="4410075"/>
          <p14:tracePt t="75546" x="5492750" y="4327525"/>
          <p14:tracePt t="75554" x="5480050" y="4225925"/>
          <p14:tracePt t="75563" x="5448300" y="4143375"/>
          <p14:tracePt t="75570" x="5391150" y="4040188"/>
          <p14:tracePt t="75578" x="5340350" y="3957638"/>
          <p14:tracePt t="75586" x="5270500" y="3887788"/>
          <p14:tracePt t="75595" x="5199063" y="3830638"/>
          <p14:tracePt t="75602" x="5116513" y="3767138"/>
          <p14:tracePt t="75611" x="4989513" y="3709988"/>
          <p14:tracePt t="75619" x="4811713" y="3646488"/>
          <p14:tracePt t="75627" x="4613275" y="3587750"/>
          <p14:tracePt t="75637" x="4378325" y="3536950"/>
          <p14:tracePt t="75643" x="4154488" y="3511550"/>
          <p14:tracePt t="75652" x="3932238" y="3498850"/>
          <p14:tracePt t="75657" x="3632200" y="3498850"/>
          <p14:tracePt t="75664" x="3338513" y="3517900"/>
          <p14:tracePt t="75673" x="3084513" y="3517900"/>
          <p14:tracePt t="75680" x="2860675" y="3517900"/>
          <p14:tracePt t="75689" x="2581275" y="3517900"/>
          <p14:tracePt t="75696" x="2338388" y="3543300"/>
          <p14:tracePt t="75705" x="2211388" y="3562350"/>
          <p14:tracePt t="75712" x="2109788" y="3587750"/>
          <p14:tracePt t="75721" x="2019300" y="3613150"/>
          <p14:tracePt t="75729" x="1949450" y="3638550"/>
          <p14:tracePt t="75737" x="1905000" y="3659188"/>
          <p14:tracePt t="75745" x="1860550" y="3678238"/>
          <p14:tracePt t="75753" x="1835150" y="3703638"/>
          <p14:tracePt t="75761" x="1784350" y="3735388"/>
          <p14:tracePt t="75769" x="1752600" y="3773488"/>
          <p14:tracePt t="75777" x="1714500" y="3817938"/>
          <p14:tracePt t="75786" x="1670050" y="3868738"/>
          <p14:tracePt t="75793" x="1631950" y="3919538"/>
          <p14:tracePt t="75803" x="1598613" y="3963988"/>
          <p14:tracePt t="75809" x="1573213" y="4021138"/>
          <p14:tracePt t="75815" x="1560513" y="4086225"/>
          <p14:tracePt t="75823" x="1541463" y="4156075"/>
          <p14:tracePt t="75830" x="1522413" y="4219575"/>
          <p14:tracePt t="75839" x="1509713" y="4264025"/>
          <p14:tracePt t="75846" x="1497013" y="4314825"/>
          <p14:tracePt t="75854" x="1484313" y="4365625"/>
          <p14:tracePt t="75862" x="1484313" y="4410075"/>
          <p14:tracePt t="75887" x="1503363" y="4545013"/>
          <p14:tracePt t="75895" x="1516063" y="4589463"/>
          <p14:tracePt t="75903" x="1541463" y="4633913"/>
          <p14:tracePt t="75910" x="1573213" y="4678363"/>
          <p14:tracePt t="75919" x="1625600" y="4722813"/>
          <p14:tracePt t="75927" x="1663700" y="4773613"/>
          <p14:tracePt t="75935" x="1714500" y="4805363"/>
          <p14:tracePt t="75943" x="1758950" y="4830763"/>
          <p14:tracePt t="75949" x="1803400" y="4849813"/>
          <p14:tracePt t="75957" x="1860550" y="4875213"/>
          <p14:tracePt t="75965" x="1930400" y="4900613"/>
          <p14:tracePt t="75973" x="1981200" y="4919663"/>
          <p14:tracePt t="75981" x="2038350" y="4933950"/>
          <p14:tracePt t="75990" x="2097088" y="4953000"/>
          <p14:tracePt t="75996" x="2160588" y="4965700"/>
          <p14:tracePt t="76005" x="2230438" y="4991100"/>
          <p14:tracePt t="76013" x="2293938" y="5010150"/>
          <p14:tracePt t="76021" x="2370138" y="5022850"/>
          <p14:tracePt t="76029" x="2446338" y="5041900"/>
          <p14:tracePt t="76037" x="2543175" y="5060950"/>
          <p14:tracePt t="76044" x="2632075" y="5080000"/>
          <p14:tracePt t="76053" x="2714625" y="5086350"/>
          <p14:tracePt t="76061" x="2809875" y="5105400"/>
          <p14:tracePt t="76068" x="2898775" y="5118100"/>
          <p14:tracePt t="76077" x="2995613" y="5130800"/>
          <p14:tracePt t="76085" x="3090863" y="5137150"/>
          <p14:tracePt t="76093" x="3186113" y="5137150"/>
          <p14:tracePt t="76101" x="3281363" y="5137150"/>
          <p14:tracePt t="76109" x="3363913" y="5124450"/>
          <p14:tracePt t="76117" x="3473450" y="5118100"/>
          <p14:tracePt t="76127" x="3568700" y="5099050"/>
          <p14:tracePt t="76133" x="3663950" y="5080000"/>
          <p14:tracePt t="76143" x="3765550" y="5067300"/>
          <p14:tracePt t="76151" x="3848100" y="5048250"/>
          <p14:tracePt t="76160" x="3957638" y="5029200"/>
          <p14:tracePt t="76168" x="4033838" y="5016500"/>
          <p14:tracePt t="76176" x="4110038" y="4997450"/>
          <p14:tracePt t="76183" x="4173538" y="4972050"/>
          <p14:tracePt t="76191" x="4230688" y="4953000"/>
          <p14:tracePt t="76198" x="4275138" y="4933950"/>
          <p14:tracePt t="76207" x="4325938" y="4913313"/>
          <p14:tracePt t="76215" x="4359275" y="4900613"/>
          <p14:tracePt t="76223" x="4403725" y="4887913"/>
          <p14:tracePt t="76230" x="4454525" y="4868863"/>
          <p14:tracePt t="76239" x="4498975" y="4837113"/>
          <p14:tracePt t="76246" x="4549775" y="4818063"/>
          <p14:tracePt t="76254" x="4594225" y="4767263"/>
          <p14:tracePt t="76263" x="4625975" y="4729163"/>
          <p14:tracePt t="76270" x="4670425" y="4678363"/>
          <p14:tracePt t="76279" x="4695825" y="4652963"/>
          <p14:tracePt t="76286" x="4727575" y="4602163"/>
          <p14:tracePt t="76295" x="4746625" y="4576763"/>
          <p14:tracePt t="76304" x="4772025" y="4538663"/>
          <p14:tracePt t="76311" x="4784725" y="4513263"/>
          <p14:tracePt t="76318" x="4797425" y="4473575"/>
          <p14:tracePt t="76327" x="4805363" y="4429125"/>
          <p14:tracePt t="76335" x="4805363" y="4384675"/>
          <p14:tracePt t="76343" x="4797425" y="4340225"/>
          <p14:tracePt t="76351" x="4784725" y="4295775"/>
          <p14:tracePt t="76360" x="4765675" y="4251325"/>
          <p14:tracePt t="76369" x="4740275" y="4200525"/>
          <p14:tracePt t="76375" x="4708525" y="4156075"/>
          <p14:tracePt t="76383" x="4664075" y="4105275"/>
          <p14:tracePt t="76391" x="4613275" y="4052888"/>
          <p14:tracePt t="76398" x="4543425" y="4002088"/>
          <p14:tracePt t="76406" x="4473575" y="3957638"/>
          <p14:tracePt t="76413" x="4391025" y="3925888"/>
          <p14:tracePt t="76421" x="4287838" y="3881438"/>
          <p14:tracePt t="76429" x="4192588" y="3856038"/>
          <p14:tracePt t="76436" x="4084638" y="3830638"/>
          <p14:tracePt t="76445" x="3989388" y="3811588"/>
          <p14:tracePt t="76452" x="3900488" y="3792538"/>
          <p14:tracePt t="76461" x="3829050" y="3792538"/>
          <p14:tracePt t="76468" x="3721100" y="3792538"/>
          <p14:tracePt t="76478" x="3625850" y="3792538"/>
          <p14:tracePt t="76485" x="3530600" y="3792538"/>
          <p14:tracePt t="76494" x="3427413" y="3792538"/>
          <p14:tracePt t="76502" x="3351213" y="3805238"/>
          <p14:tracePt t="76510" x="3275013" y="3817938"/>
          <p14:tracePt t="76519" x="3205163" y="3836988"/>
          <p14:tracePt t="76525" x="3141663" y="3856038"/>
          <p14:tracePt t="76532" x="3078163" y="3868738"/>
          <p14:tracePt t="76541" x="3001963" y="3887788"/>
          <p14:tracePt t="76548" x="2930525" y="3900488"/>
          <p14:tracePt t="76557" x="2867025" y="3919538"/>
          <p14:tracePt t="76562" x="2803525" y="3938588"/>
          <p14:tracePt t="76570" x="2752725" y="3951288"/>
          <p14:tracePt t="76579" x="2708275" y="3957638"/>
          <p14:tracePt t="76586" x="2676525" y="3970338"/>
          <p14:tracePt t="76595" x="2651125" y="3976688"/>
          <p14:tracePt t="76602" x="2632075" y="3989388"/>
          <p14:tracePt t="76611" x="2606675" y="4002088"/>
          <p14:tracePt t="76618" x="2593975" y="4014788"/>
          <p14:tracePt t="76627" x="2587625" y="4021138"/>
          <p14:tracePt t="76635" x="2574925" y="4033838"/>
          <p14:tracePt t="76644" x="2562225" y="4046538"/>
          <p14:tracePt t="76651" x="2549525" y="4073525"/>
          <p14:tracePt t="76660" x="2536825" y="4105275"/>
          <p14:tracePt t="76667" x="2524125" y="4137025"/>
          <p14:tracePt t="76675" x="2503488" y="4181475"/>
          <p14:tracePt t="76683" x="2490788" y="4232275"/>
          <p14:tracePt t="76691" x="2484438" y="4276725"/>
          <p14:tracePt t="76698" x="2478088" y="4327525"/>
          <p14:tracePt t="76705" x="2478088" y="4384675"/>
          <p14:tracePt t="76713" x="2478088" y="4429125"/>
          <p14:tracePt t="76720" x="2490788" y="4473575"/>
          <p14:tracePt t="76729" x="2503488" y="4519613"/>
          <p14:tracePt t="76736" x="2530475" y="4557713"/>
          <p14:tracePt t="76745" x="2543175" y="4602163"/>
          <p14:tracePt t="76752" x="2574925" y="4640263"/>
          <p14:tracePt t="76761" x="2619375" y="4691063"/>
          <p14:tracePt t="76768" x="2676525" y="4741863"/>
          <p14:tracePt t="76777" x="2733675" y="4792663"/>
          <p14:tracePt t="76785" x="2816225" y="4843463"/>
          <p14:tracePt t="76795" x="2879725" y="4875213"/>
          <p14:tracePt t="76801" x="2955925" y="4894263"/>
          <p14:tracePt t="76810" x="3046413" y="4913313"/>
          <p14:tracePt t="76818" x="3122613" y="4926013"/>
          <p14:tracePt t="76826" x="3224213" y="4946650"/>
          <p14:tracePt t="76834" x="3363913" y="4965700"/>
          <p14:tracePt t="76841" x="3530600" y="4997450"/>
          <p14:tracePt t="76846" x="3651250" y="5016500"/>
          <p14:tracePt t="76855" x="3771900" y="5035550"/>
          <p14:tracePt t="76864" x="3913188" y="5048250"/>
          <p14:tracePt t="76873" x="4014788" y="5048250"/>
          <p14:tracePt t="76880" x="4122738" y="5048250"/>
          <p14:tracePt t="76900" x="4294188" y="5029200"/>
          <p14:tracePt t="76905" x="4359275" y="5022850"/>
          <p14:tracePt t="76914" x="4416425" y="5010150"/>
          <p14:tracePt t="76924" x="4479925" y="5003800"/>
          <p14:tracePt t="76931" x="4537075" y="4991100"/>
          <p14:tracePt t="76939" x="4581525" y="4972050"/>
          <p14:tracePt t="76946" x="4625975" y="4959350"/>
          <p14:tracePt t="76955" x="4670425" y="4940300"/>
          <p14:tracePt t="76963" x="4714875" y="4926013"/>
          <p14:tracePt t="76968" x="4765675" y="4913313"/>
          <p14:tracePt t="76977" x="4811713" y="4894263"/>
          <p14:tracePt t="76986" x="4868863" y="4881563"/>
          <p14:tracePt t="76994" x="4913313" y="4856163"/>
          <p14:tracePt t="77001" x="4957763" y="4830763"/>
          <p14:tracePt t="77011" x="5014913" y="4805363"/>
          <p14:tracePt t="77018" x="5084763" y="4773613"/>
          <p14:tracePt t="77027" x="5141913" y="4741863"/>
          <p14:tracePt t="77034" x="5199063" y="4710113"/>
          <p14:tracePt t="77041" x="5249863" y="4665663"/>
          <p14:tracePt t="77049" x="5295900" y="4633913"/>
          <p14:tracePt t="77057" x="5321300" y="4608513"/>
          <p14:tracePt t="77064" x="5334000" y="4570413"/>
          <p14:tracePt t="77073" x="5340350" y="4551363"/>
          <p14:tracePt t="77085" x="5340350" y="4513263"/>
          <p14:tracePt t="77091" x="5327650" y="4467225"/>
          <p14:tracePt t="77096" x="5308600" y="4422775"/>
          <p14:tracePt t="77105" x="5283200" y="4371975"/>
          <p14:tracePt t="77113" x="5249863" y="4327525"/>
          <p14:tracePt t="77120" x="5211763" y="4289425"/>
          <p14:tracePt t="77129" x="5173663" y="4251325"/>
          <p14:tracePt t="77137" x="5122863" y="4200525"/>
          <p14:tracePt t="77145" x="5072063" y="4149725"/>
          <p14:tracePt t="77152" x="5002213" y="4105275"/>
          <p14:tracePt t="77160" x="4938713" y="4052888"/>
          <p14:tracePt t="77169" x="4856163" y="4021138"/>
          <p14:tracePt t="77177" x="4778375" y="3976688"/>
          <p14:tracePt t="77184" x="4683125" y="3951288"/>
          <p14:tracePt t="77194" x="4594225" y="3925888"/>
          <p14:tracePt t="77201" x="4473575" y="3894138"/>
          <p14:tracePt t="77210" x="4371975" y="3849688"/>
          <p14:tracePt t="77217" x="4275138" y="3824288"/>
          <p14:tracePt t="77226" x="4192588" y="3798888"/>
          <p14:tracePt t="77235" x="4103688" y="3779838"/>
          <p14:tracePt t="77241" x="4040188" y="3767138"/>
          <p14:tracePt t="77247" x="3976688" y="3767138"/>
          <p14:tracePt t="77254" x="3913188" y="3767138"/>
          <p14:tracePt t="77264" x="3848100" y="3767138"/>
          <p14:tracePt t="77271" x="3778250" y="3767138"/>
          <p14:tracePt t="77279" x="3714750" y="3767138"/>
          <p14:tracePt t="77287" x="3638550" y="3773488"/>
          <p14:tracePt t="77295" x="3568700" y="3786188"/>
          <p14:tracePt t="77302" x="3492500" y="3792538"/>
          <p14:tracePt t="77311" x="3395663" y="3811588"/>
          <p14:tracePt t="77318" x="3306763" y="3824288"/>
          <p14:tracePt t="77327" x="3224213" y="3843338"/>
          <p14:tracePt t="77334" x="3148013" y="3862388"/>
          <p14:tracePt t="77343" x="3046413" y="3875088"/>
          <p14:tracePt t="77351" x="2976563" y="3894138"/>
          <p14:tracePt t="77360" x="2898775" y="3913188"/>
          <p14:tracePt t="77367" x="2828925" y="3925888"/>
          <p14:tracePt t="77375" x="2784475" y="3944938"/>
          <p14:tracePt t="77384" x="2740025" y="3957638"/>
          <p14:tracePt t="77390" x="2695575" y="3976688"/>
          <p14:tracePt t="77397" x="2651125" y="3983038"/>
          <p14:tracePt t="77404" x="2619375" y="3995738"/>
          <p14:tracePt t="77413" x="2613025" y="4008438"/>
          <p14:tracePt t="77420" x="2593975" y="4014788"/>
          <p14:tracePt t="77429" x="2581275" y="4021138"/>
          <p14:tracePt t="77436" x="2568575" y="4033838"/>
          <p14:tracePt t="77445" x="2562225" y="4046538"/>
          <p14:tracePt t="77452" x="2543175" y="4059238"/>
          <p14:tracePt t="77461" x="2524125" y="4073525"/>
          <p14:tracePt t="77468" x="2509838" y="4105275"/>
          <p14:tracePt t="77477" x="2497138" y="4130675"/>
          <p14:tracePt t="77484" x="2478088" y="4175125"/>
          <p14:tracePt t="77493" x="2459038" y="4225925"/>
          <p14:tracePt t="77500" x="2427288" y="4270375"/>
          <p14:tracePt t="77510" x="2408238" y="4314825"/>
          <p14:tracePt t="77518" x="2395538" y="4365625"/>
          <p14:tracePt t="77525" x="2382838" y="4410075"/>
          <p14:tracePt t="77534" x="2363788" y="4454525"/>
          <p14:tracePt t="77539" x="2363788" y="4498975"/>
          <p14:tracePt t="77546" x="2363788" y="4532313"/>
          <p14:tracePt t="77555" x="2363788" y="4576763"/>
          <p14:tracePt t="77562" x="2363788" y="4608513"/>
          <p14:tracePt t="77570" x="2376488" y="4633913"/>
          <p14:tracePt t="77578" x="2395538" y="4672013"/>
          <p14:tracePt t="77586" x="2408238" y="4710113"/>
          <p14:tracePt t="77595" x="2420938" y="4741863"/>
          <p14:tracePt t="77602" x="2439988" y="4773613"/>
          <p14:tracePt t="77611" x="2471738" y="4792663"/>
          <p14:tracePt t="77618" x="2509838" y="4824413"/>
          <p14:tracePt t="77626" x="2555875" y="4843463"/>
          <p14:tracePt t="77634" x="2606675" y="4875213"/>
          <p14:tracePt t="77643" x="2663825" y="4906963"/>
          <p14:tracePt t="77651" x="2727325" y="4933950"/>
          <p14:tracePt t="77660" x="2784475" y="4959350"/>
          <p14:tracePt t="77667" x="2854325" y="4984750"/>
          <p14:tracePt t="77673" x="2930525" y="5003800"/>
          <p14:tracePt t="77682" x="3014663" y="5022850"/>
          <p14:tracePt t="77689" x="3109913" y="5035550"/>
          <p14:tracePt t="77696" x="3205163" y="5054600"/>
          <p14:tracePt t="77705" x="3313113" y="5073650"/>
          <p14:tracePt t="77713" x="3408363" y="5092700"/>
          <p14:tracePt t="77721" x="3543300" y="5111750"/>
          <p14:tracePt t="77729" x="3651250" y="5124450"/>
          <p14:tracePt t="77777" x="4167188" y="5118100"/>
          <p14:tracePt t="77785" x="4211638" y="5105400"/>
          <p14:tracePt t="77793" x="4262438" y="5080000"/>
          <p14:tracePt t="77800" x="4287838" y="5060950"/>
          <p14:tracePt t="77810" x="4319588" y="5029200"/>
          <p14:tracePt t="77818" x="4338638" y="4984750"/>
          <p14:tracePt t="77826" x="4365625" y="4933950"/>
          <p14:tracePt t="77833" x="4391025" y="4868863"/>
          <p14:tracePt t="77842" x="4403725" y="4805363"/>
          <p14:tracePt t="77850" x="4422775" y="4735513"/>
          <p14:tracePt t="77857" x="4441825" y="4640263"/>
          <p14:tracePt t="77865" x="4448175" y="4576763"/>
          <p14:tracePt t="77873" x="4448175" y="4479925"/>
          <p14:tracePt t="77880" x="4448175" y="4403725"/>
          <p14:tracePt t="77889" x="4435475" y="4327525"/>
          <p14:tracePt t="77897" x="4422775" y="4251325"/>
          <p14:tracePt t="77905" x="4403725" y="4187825"/>
          <p14:tracePt t="77912" x="4391025" y="4124325"/>
          <p14:tracePt t="77921" x="4371975" y="4065588"/>
          <p14:tracePt t="77929" x="4359275" y="4021138"/>
          <p14:tracePt t="77936" x="4346575" y="3963988"/>
          <p14:tracePt t="77951" x="4338638" y="3906838"/>
          <p14:tracePt t="77952" x="4338638" y="3856038"/>
          <p14:tracePt t="77960" x="4338638" y="3792538"/>
          <p14:tracePt t="77971" x="4338638" y="3729038"/>
          <p14:tracePt t="77979" x="4338638" y="3678238"/>
          <p14:tracePt t="77987" x="4325938" y="3619500"/>
          <p14:tracePt t="77995" x="4306888" y="3575050"/>
          <p14:tracePt t="78002" x="4294188" y="3505200"/>
          <p14:tracePt t="78011" x="4262438" y="3460750"/>
          <p14:tracePt t="78018" x="4237038" y="3409950"/>
          <p14:tracePt t="78027" x="4205288" y="3365500"/>
          <p14:tracePt t="78034" x="4173538" y="3314700"/>
          <p14:tracePt t="78043" x="4141788" y="3276600"/>
          <p14:tracePt t="78050" x="4103688" y="3244850"/>
          <p14:tracePt t="78057" x="4059238" y="3225800"/>
          <p14:tracePt t="78065" x="4014788" y="3205163"/>
          <p14:tracePt t="78073" x="3963988" y="3192463"/>
          <p14:tracePt t="78081" x="3913188" y="3173413"/>
          <p14:tracePt t="78089" x="3854450" y="3160713"/>
          <p14:tracePt t="78097" x="3784600" y="3141663"/>
          <p14:tracePt t="78105" x="3721100" y="3128963"/>
          <p14:tracePt t="78113" x="3657600" y="3109913"/>
          <p14:tracePt t="78121" x="3581400" y="3103563"/>
          <p14:tracePt t="78129" x="3517900" y="3097213"/>
          <p14:tracePt t="78137" x="3454400" y="3084513"/>
          <p14:tracePt t="78145" x="3382963" y="3084513"/>
          <p14:tracePt t="78152" x="3344863" y="3084513"/>
          <p14:tracePt t="78160" x="3332163" y="3084513"/>
          <p14:tracePt t="78168" x="3325813" y="3084513"/>
          <p14:tracePt t="78218" x="3332163" y="3084513"/>
          <p14:tracePt t="78227" x="3382963" y="3097213"/>
          <p14:tracePt t="78234" x="3448050" y="3116263"/>
          <p14:tracePt t="78243" x="3524250" y="3135313"/>
          <p14:tracePt t="78250" x="3613150" y="3148013"/>
          <p14:tracePt t="78259" x="3708400" y="3160713"/>
          <p14:tracePt t="78266" x="3816350" y="3179763"/>
          <p14:tracePt t="78275" x="3906838" y="3179763"/>
          <p14:tracePt t="78283" x="3983038" y="3179763"/>
          <p14:tracePt t="78291" x="4027488" y="3173413"/>
          <p14:tracePt t="78299" x="4046538" y="3173413"/>
          <p14:tracePt t="78344" x="4008438" y="3167063"/>
          <p14:tracePt t="78352" x="3944938" y="3167063"/>
          <p14:tracePt t="78360" x="3848100" y="3167063"/>
          <p14:tracePt t="78368" x="3746500" y="3167063"/>
          <p14:tracePt t="78377" x="3594100" y="3154363"/>
          <p14:tracePt t="78384" x="3402013" y="3154363"/>
          <p14:tracePt t="78393" x="3224213" y="3154363"/>
          <p14:tracePt t="78400" x="3097213" y="3154363"/>
          <p14:tracePt t="78409" x="3021013" y="3154363"/>
          <p14:tracePt t="78416" x="2989263" y="3154363"/>
          <p14:tracePt t="78425" x="2982913" y="3154363"/>
          <p14:tracePt t="78457" x="2989263" y="3154363"/>
          <p14:tracePt t="78466" x="3033713" y="3154363"/>
          <p14:tracePt t="78474" x="3097213" y="3154363"/>
          <p14:tracePt t="78479" x="3167063" y="3154363"/>
          <p14:tracePt t="78486" x="3262313" y="3154363"/>
          <p14:tracePt t="78494" x="3357563" y="3154363"/>
          <p14:tracePt t="78503" x="3467100" y="3154363"/>
          <p14:tracePt t="78511" x="3568700" y="3154363"/>
          <p14:tracePt t="78518" x="3663950" y="3154363"/>
          <p14:tracePt t="78526" x="3740150" y="3154363"/>
          <p14:tracePt t="78534" x="3803650" y="3148013"/>
          <p14:tracePt t="78543" x="3835400" y="3148013"/>
          <p14:tracePt t="78550" x="3848100" y="3148013"/>
          <p14:tracePt t="78559" x="3854450" y="3148013"/>
          <p14:tracePt t="83906" x="3860800" y="3173413"/>
          <p14:tracePt t="83915" x="3913188" y="3244850"/>
          <p14:tracePt t="83923" x="3963988" y="3308350"/>
          <p14:tracePt t="83929" x="4021138" y="3371850"/>
          <p14:tracePt t="83938" x="4090988" y="3422650"/>
          <p14:tracePt t="83945" x="4173538" y="3473450"/>
          <p14:tracePt t="83954" x="4249738" y="3524250"/>
          <p14:tracePt t="83961" x="4325938" y="3581400"/>
          <p14:tracePt t="83970" x="4416425" y="3625850"/>
          <p14:tracePt t="83977" x="4505325" y="3678238"/>
          <p14:tracePt t="83985" x="4613275" y="3697288"/>
          <p14:tracePt t="83994" x="4721225" y="3716338"/>
          <p14:tracePt t="84012" x="4932363" y="3729038"/>
          <p14:tracePt t="84017" x="5040313" y="3729038"/>
          <p14:tracePt t="84026" x="5141913" y="3709988"/>
          <p14:tracePt t="84033" x="5249863" y="3684588"/>
          <p14:tracePt t="84042" x="5353050" y="3659188"/>
          <p14:tracePt t="84049" x="5416550" y="3632200"/>
          <p14:tracePt t="84057" x="5486400" y="3606800"/>
          <p14:tracePt t="84064" x="5543550" y="3562350"/>
          <p14:tracePt t="84073" x="5588000" y="3517900"/>
          <p14:tracePt t="84080" x="5619750" y="3467100"/>
          <p14:tracePt t="84089" x="5657850" y="3397250"/>
          <p14:tracePt t="84097" x="5676900" y="3295650"/>
          <p14:tracePt t="84105" x="5683250" y="3186113"/>
          <p14:tracePt t="84112" x="5683250" y="3071813"/>
          <p14:tracePt t="84121" x="5683250" y="2944813"/>
          <p14:tracePt t="84128" x="5670550" y="2798763"/>
          <p14:tracePt t="84138" x="5638800" y="2670175"/>
          <p14:tracePt t="84144" x="5613400" y="2562225"/>
          <p14:tracePt t="84153" x="5575300" y="2454275"/>
          <p14:tracePt t="84162" x="5524500" y="2365375"/>
          <p14:tracePt t="84170" x="5461000" y="2293938"/>
          <p14:tracePt t="84174" x="5384800" y="2224088"/>
          <p14:tracePt t="84182" x="5243513" y="2141538"/>
          <p14:tracePt t="84190" x="5027613" y="2065338"/>
          <p14:tracePt t="84199" x="4797425" y="2027238"/>
          <p14:tracePt t="84206" x="4505325" y="1995488"/>
          <p14:tracePt t="84214" x="4205288" y="1995488"/>
          <p14:tracePt t="84222" x="3879850" y="1995488"/>
          <p14:tracePt t="84230" x="3517900" y="2065338"/>
          <p14:tracePt t="84239" x="3179763" y="2141538"/>
          <p14:tracePt t="84246" x="2873375" y="2255838"/>
          <p14:tracePt t="84254" x="2638425" y="2378075"/>
          <p14:tracePt t="84262" x="2420938" y="2543175"/>
          <p14:tracePt t="84271" x="2249488" y="2727325"/>
          <p14:tracePt t="84278" x="2141538" y="2881313"/>
          <p14:tracePt t="84287" x="2058988" y="3065463"/>
          <p14:tracePt t="84294" x="1981200" y="3270250"/>
          <p14:tracePt t="84303" x="1955800" y="3454400"/>
          <p14:tracePt t="84311" x="1949450" y="3632200"/>
          <p14:tracePt t="84321" x="1974850" y="3824288"/>
          <p14:tracePt t="84326" x="2065338" y="4027488"/>
          <p14:tracePt t="84334" x="2236788" y="4283075"/>
          <p14:tracePt t="84343" x="2452688" y="4532313"/>
          <p14:tracePt t="84349" x="2720975" y="4754563"/>
          <p14:tracePt t="84358" x="3008313" y="4965700"/>
          <p14:tracePt t="84364" x="3262313" y="5137150"/>
          <p14:tracePt t="84780" x="5505450" y="5029200"/>
          <p14:tracePt t="84788" x="5575300" y="4959350"/>
          <p14:tracePt t="84796" x="5645150" y="4875213"/>
          <p14:tracePt t="84804" x="5722938" y="4786313"/>
          <p14:tracePt t="84812" x="5780088" y="4684713"/>
          <p14:tracePt t="84820" x="5824538" y="4595813"/>
          <p14:tracePt t="84828" x="5856288" y="4498975"/>
          <p14:tracePt t="84837" x="5875338" y="4441825"/>
          <p14:tracePt t="84844" x="5888038" y="4371975"/>
          <p14:tracePt t="84851" x="5907088" y="4308475"/>
          <p14:tracePt t="84859" x="5919788" y="4244975"/>
          <p14:tracePt t="84867" x="5938838" y="4175125"/>
          <p14:tracePt t="84874" x="5957888" y="4111625"/>
          <p14:tracePt t="84894" x="5995988" y="3989388"/>
          <p14:tracePt t="84898" x="6008688" y="3938588"/>
          <p14:tracePt t="84906" x="6021388" y="3894138"/>
          <p14:tracePt t="84914" x="6021388" y="3856038"/>
          <p14:tracePt t="84922" x="6021388" y="3830638"/>
          <p14:tracePt t="84930" x="6021388" y="3805238"/>
          <p14:tracePt t="84939" x="6008688" y="3786188"/>
          <p14:tracePt t="84946" x="5995988" y="3767138"/>
          <p14:tracePt t="84955" x="5983288" y="3760788"/>
          <p14:tracePt t="84962" x="5970588" y="3748088"/>
          <p14:tracePt t="84970" x="5964238" y="3735388"/>
          <p14:tracePt t="84978" x="5951538" y="3729038"/>
          <p14:tracePt t="84987" x="5945188" y="3729038"/>
          <p14:tracePt t="84993" x="5938838" y="3729038"/>
          <p14:tracePt t="85003" x="5938838" y="3722688"/>
          <p14:tracePt t="85024" x="5932488" y="3722688"/>
          <p14:tracePt t="86881" x="5932488" y="3716338"/>
          <p14:tracePt t="86893" x="5932488" y="3709988"/>
          <p14:tracePt t="86901" x="5945188" y="3703638"/>
          <p14:tracePt t="86909" x="5957888" y="3690938"/>
          <p14:tracePt t="86917" x="5964238" y="3690938"/>
          <p14:tracePt t="86925" x="5964238" y="3684588"/>
          <p14:tracePt t="86933" x="5976938" y="3684588"/>
          <p14:tracePt t="86942" x="5983288" y="3684588"/>
          <p14:tracePt t="86955" x="5989638" y="3678238"/>
          <p14:tracePt t="87577" x="6002338" y="3665538"/>
          <p14:tracePt t="87585" x="6059488" y="3638550"/>
          <p14:tracePt t="87592" x="6148388" y="3606800"/>
          <p14:tracePt t="87601" x="6245225" y="3581400"/>
          <p14:tracePt t="87609" x="6359525" y="3524250"/>
          <p14:tracePt t="87618" x="6499225" y="3473450"/>
          <p14:tracePt t="87624" x="6634163" y="3422650"/>
          <p14:tracePt t="87634" x="6792913" y="3365500"/>
          <p14:tracePt t="87641" x="6913563" y="3302000"/>
          <p14:tracePt t="87650" x="7021513" y="3276600"/>
          <p14:tracePt t="87657" x="7118350" y="3257550"/>
          <p14:tracePt t="87666" x="7194550" y="3244850"/>
          <p14:tracePt t="87675" x="7283450" y="3205163"/>
          <p14:tracePt t="87682" x="7346950" y="3173413"/>
          <p14:tracePt t="87691" x="7423150" y="3148013"/>
          <p14:tracePt t="87697" x="7505700" y="3122613"/>
          <p14:tracePt t="87704" x="7583488" y="3097213"/>
          <p14:tracePt t="87710" x="7627938" y="3078163"/>
          <p14:tracePt t="87718" x="7672388" y="3065463"/>
          <p14:tracePt t="87726" x="7716838" y="3052763"/>
          <p14:tracePt t="87735" x="7754938" y="3040063"/>
          <p14:tracePt t="87742" x="7767638" y="3040063"/>
          <p14:tracePt t="87751" x="7780338" y="3033713"/>
          <p14:tracePt t="87758" x="7793038" y="3027363"/>
          <p14:tracePt t="93079" x="7793038" y="3014663"/>
          <p14:tracePt t="93085" x="7742238" y="2765425"/>
          <p14:tracePt t="93092" x="7659688" y="2486025"/>
          <p14:tracePt t="93099" x="7558088" y="2281238"/>
          <p14:tracePt t="93107" x="7410450" y="2084388"/>
          <p14:tracePt t="93116" x="7289800" y="1866900"/>
          <p14:tracePt t="93123" x="7131050" y="1670050"/>
          <p14:tracePt t="93132" x="7015163" y="1574800"/>
          <p14:tracePt t="93138" x="6907213" y="1504950"/>
          <p14:tracePt t="93147" x="6761163" y="1414463"/>
          <p14:tracePt t="93154" x="6594475" y="1344613"/>
          <p14:tracePt t="93161" x="6454775" y="1281113"/>
          <p14:tracePt t="93169" x="6296025" y="1211263"/>
          <p14:tracePt t="93177" x="6110288" y="1135063"/>
          <p14:tracePt t="93185" x="5913438" y="1063625"/>
          <p14:tracePt t="93193" x="5716588" y="1000125"/>
          <p14:tracePt t="93201" x="5511800" y="974725"/>
          <p14:tracePt t="93210" x="5283200" y="949325"/>
          <p14:tracePt t="93216" x="5014913" y="923925"/>
          <p14:tracePt t="93225" x="4689475" y="923925"/>
          <p14:tracePt t="93233" x="4346575" y="930275"/>
          <p14:tracePt t="93241" x="3906838" y="981075"/>
          <p14:tracePt t="93248" x="3524250" y="1038225"/>
          <p14:tracePt t="93256" x="3167063" y="1116013"/>
          <p14:tracePt t="93264" x="2867025" y="1173163"/>
          <p14:tracePt t="93273" x="2644775" y="1249363"/>
          <p14:tracePt t="93280" x="2509838" y="1300163"/>
          <p14:tracePt t="93288" x="2439988" y="1344613"/>
          <p14:tracePt t="93296" x="2389188" y="1395413"/>
          <p14:tracePt t="93303" x="2351088" y="1452563"/>
          <p14:tracePt t="93311" x="2332038" y="1517650"/>
          <p14:tracePt t="93320" x="2319338" y="1606550"/>
          <p14:tracePt t="93327" x="2300288" y="1727200"/>
          <p14:tracePt t="93336" x="2287588" y="1860550"/>
          <p14:tracePt t="93343" x="2287588" y="2039938"/>
          <p14:tracePt t="93353" x="2306638" y="2224088"/>
          <p14:tracePt t="93360" x="2344738" y="2428875"/>
          <p14:tracePt t="93366" x="2363788" y="2657475"/>
          <p14:tracePt t="93375" x="2389188" y="2881313"/>
          <p14:tracePt t="93385" x="2446338" y="3135313"/>
          <p14:tracePt t="93391" x="2524125" y="3378200"/>
          <p14:tracePt t="93398" x="2606675" y="3600450"/>
          <p14:tracePt t="93407" x="2676525" y="3798888"/>
          <p14:tracePt t="93415" x="2733675" y="3957638"/>
          <p14:tracePt t="93423" x="2835275" y="4143375"/>
          <p14:tracePt t="93430" x="2949575" y="4340225"/>
          <p14:tracePt t="93438" x="3097213" y="4479925"/>
          <p14:tracePt t="93447" x="3255963" y="4614863"/>
          <p14:tracePt t="93452" x="3448050" y="4735513"/>
          <p14:tracePt t="93462" x="3657600" y="4837113"/>
          <p14:tracePt t="93469" x="3900488" y="4933950"/>
          <p14:tracePt t="93477" x="4179888" y="5003800"/>
          <p14:tracePt t="93485" x="4410075" y="5054600"/>
          <p14:tracePt t="93493" x="4657725" y="5080000"/>
          <p14:tracePt t="93502" x="4856163" y="5080000"/>
          <p14:tracePt t="93511" x="5116513" y="5080000"/>
          <p14:tracePt t="93518" x="5359400" y="5073650"/>
          <p14:tracePt t="93525" x="5543550" y="5035550"/>
          <p14:tracePt t="93532" x="5780088" y="4984750"/>
          <p14:tracePt t="93543" x="6008688" y="4946650"/>
          <p14:tracePt t="93552" x="6257925" y="4906963"/>
          <p14:tracePt t="93559" x="6442075" y="4881563"/>
          <p14:tracePt t="93567" x="6659563" y="4830763"/>
          <p14:tracePt t="93575" x="6850063" y="4786313"/>
          <p14:tracePt t="93583" x="7008813" y="4729163"/>
          <p14:tracePt t="93589" x="7181850" y="4672013"/>
          <p14:tracePt t="93596" x="7289800" y="4614863"/>
          <p14:tracePt t="93607" x="7378700" y="4551363"/>
          <p14:tracePt t="93669" x="7659688" y="3767138"/>
          <p14:tracePt t="93676" x="7608888" y="3632200"/>
          <p14:tracePt t="93684" x="7551738" y="3511550"/>
          <p14:tracePt t="93693" x="7480300" y="3403600"/>
          <p14:tracePt t="93701" x="7385050" y="3289300"/>
          <p14:tracePt t="93710" x="7277100" y="3167063"/>
          <p14:tracePt t="93718" x="7175500" y="3078163"/>
          <p14:tracePt t="93725" x="7021513" y="2957513"/>
          <p14:tracePt t="93732" x="6811963" y="2836863"/>
          <p14:tracePt t="93741" x="6594475" y="2701925"/>
          <p14:tracePt t="93748" x="6346825" y="2593975"/>
          <p14:tracePt t="93757" x="6103938" y="2517775"/>
          <p14:tracePt t="93764" x="5868988" y="2447925"/>
          <p14:tracePt t="93772" x="5613400" y="2378075"/>
          <p14:tracePt t="93780" x="5334000" y="2312988"/>
          <p14:tracePt t="93788" x="5084763" y="2281238"/>
          <p14:tracePt t="93796" x="4824413" y="2268538"/>
          <p14:tracePt t="93802" x="4556125" y="2293938"/>
          <p14:tracePt t="93811" x="4243388" y="2319338"/>
          <p14:tracePt t="93819" x="3957638" y="2344738"/>
          <p14:tracePt t="93827" x="3683000" y="2403475"/>
          <p14:tracePt t="93835" x="3448050" y="2441575"/>
          <p14:tracePt t="93843" x="3236913" y="2492375"/>
          <p14:tracePt t="93852" x="3078163" y="2549525"/>
          <p14:tracePt t="93859" x="2955925" y="2606675"/>
          <p14:tracePt t="93869" x="2847975" y="2676525"/>
          <p14:tracePt t="93886" x="2720975" y="2811463"/>
          <p14:tracePt t="93890" x="2676525" y="2874963"/>
          <p14:tracePt t="93898" x="2644775" y="2944813"/>
          <p14:tracePt t="93907" x="2625725" y="3021013"/>
          <p14:tracePt t="93915" x="2600325" y="3097213"/>
          <p14:tracePt t="93923" x="2581275" y="3179763"/>
          <p14:tracePt t="93930" x="2574925" y="3289300"/>
          <p14:tracePt t="93938" x="2568575" y="3397250"/>
          <p14:tracePt t="93947" x="2568575" y="3498850"/>
          <p14:tracePt t="93952" x="2581275" y="3638550"/>
          <p14:tracePt t="93961" x="2600325" y="3798888"/>
          <p14:tracePt t="93969" x="2625725" y="3906838"/>
          <p14:tracePt t="93977" x="2695575" y="4027488"/>
          <p14:tracePt t="93985" x="2784475" y="4175125"/>
          <p14:tracePt t="93995" x="2905125" y="4314825"/>
          <p14:tracePt t="94002" x="3021013" y="4410075"/>
          <p14:tracePt t="94009" x="3128963" y="4486275"/>
          <p14:tracePt t="94017" x="3211513" y="4551363"/>
          <p14:tracePt t="94025" x="3325813" y="4608513"/>
          <p14:tracePt t="94033" x="3486150" y="4678363"/>
          <p14:tracePt t="94041" x="3663950" y="4735513"/>
          <p14:tracePt t="94048" x="3841750" y="4799013"/>
          <p14:tracePt t="94058" x="4027488" y="4830763"/>
          <p14:tracePt t="94064" x="4237038" y="4856163"/>
          <p14:tracePt t="94073" x="4479925" y="4868863"/>
          <p14:tracePt t="94080" x="4740275" y="4862513"/>
          <p14:tracePt t="94086" x="5091113" y="4830763"/>
          <p14:tracePt t="94095" x="5499100" y="4754563"/>
          <p14:tracePt t="94102" x="5907088" y="4627563"/>
          <p14:tracePt t="94111" x="6340475" y="4467225"/>
          <p14:tracePt t="94118" x="6735763" y="4308475"/>
          <p14:tracePt t="94128" x="7162800" y="4098925"/>
          <p14:tracePt t="94143" x="7697788" y="3638550"/>
          <p14:tracePt t="94150" x="7894638" y="3390900"/>
          <p14:tracePt t="94160" x="8086725" y="3128963"/>
          <p14:tracePt t="94168" x="8232775" y="2913063"/>
          <p14:tracePt t="94175" x="8308975" y="2784475"/>
          <p14:tracePt t="94183" x="8359775" y="2670175"/>
          <p14:tracePt t="94191" x="8366125" y="2574925"/>
          <p14:tracePt t="94198" x="8366125" y="2479675"/>
          <p14:tracePt t="94207" x="8347075" y="2416175"/>
          <p14:tracePt t="94215" x="8296275" y="2351088"/>
          <p14:tracePt t="94223" x="8226425" y="2300288"/>
          <p14:tracePt t="94230" x="8150225" y="2249488"/>
          <p14:tracePt t="94239" x="8074025" y="2205038"/>
          <p14:tracePt t="94247" x="8004175" y="2179638"/>
          <p14:tracePt t="94254" x="7958138" y="2166938"/>
          <p14:tracePt t="94263" x="7913688" y="2147888"/>
          <p14:tracePt t="94270" x="7900988" y="2141538"/>
          <p14:tracePt t="94279" x="7894638" y="2141538"/>
          <p14:tracePt t="94329" x="7900988" y="2141538"/>
          <p14:tracePt t="94336" x="7926388" y="2141538"/>
          <p14:tracePt t="94344" x="7996238" y="2160588"/>
          <p14:tracePt t="94352" x="8080375" y="2166938"/>
          <p14:tracePt t="94361" x="8175625" y="2166938"/>
          <p14:tracePt t="94368" x="8277225" y="2166938"/>
          <p14:tracePt t="94377" x="8372475" y="2166938"/>
          <p14:tracePt t="94385" x="8482013" y="2147888"/>
          <p14:tracePt t="94395" x="8589963" y="2128838"/>
          <p14:tracePt t="94402" x="8697913" y="2109788"/>
          <p14:tracePt t="94410" x="8780463" y="2097088"/>
          <p14:tracePt t="94418" x="8856663" y="2078038"/>
          <p14:tracePt t="94425" x="8928100" y="2065338"/>
          <p14:tracePt t="94434" x="8991600" y="2046288"/>
          <p14:tracePt t="94441" x="9055100" y="2027238"/>
          <p14:tracePt t="94448" x="9105900" y="2014538"/>
          <p14:tracePt t="94454" x="9124950" y="2014538"/>
          <p14:tracePt t="94633" x="152400" y="1824038"/>
          <p14:tracePt t="94650" x="180975" y="1809750"/>
          <p14:tracePt t="95396" x="176213" y="1809750"/>
          <p14:tracePt t="95404" x="104775" y="1757363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410226"/>
            <a:ext cx="8280400" cy="701301"/>
          </a:xfrm>
        </p:spPr>
        <p:txBody>
          <a:bodyPr/>
          <a:lstStyle/>
          <a:p>
            <a:r>
              <a:rPr lang="en-GB" dirty="0"/>
              <a:t>Attacks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B335DAD-D632-4E24-A907-14BDB969ED95}"/>
              </a:ext>
            </a:extLst>
          </p:cNvPr>
          <p:cNvSpPr/>
          <p:nvPr/>
        </p:nvSpPr>
        <p:spPr>
          <a:xfrm>
            <a:off x="3315396" y="2296459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8F889C-10F4-4C14-AF55-47BBEB579B6C}"/>
              </a:ext>
            </a:extLst>
          </p:cNvPr>
          <p:cNvSpPr/>
          <p:nvPr/>
        </p:nvSpPr>
        <p:spPr>
          <a:xfrm>
            <a:off x="780474" y="2309694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Training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897927-E2DC-48CB-B8B5-B5B9428C2365}"/>
              </a:ext>
            </a:extLst>
          </p:cNvPr>
          <p:cNvSpPr/>
          <p:nvPr/>
        </p:nvSpPr>
        <p:spPr>
          <a:xfrm>
            <a:off x="5850319" y="2309693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Members of the population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EAC958-C340-42C3-8D37-1DE468A25F04}"/>
              </a:ext>
            </a:extLst>
          </p:cNvPr>
          <p:cNvSpPr txBox="1"/>
          <p:nvPr/>
        </p:nvSpPr>
        <p:spPr>
          <a:xfrm>
            <a:off x="1578144" y="1124586"/>
            <a:ext cx="2811291" cy="47937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b="1" dirty="0">
                <a:solidFill>
                  <a:prstClr val="black"/>
                </a:solidFill>
                <a:latin typeface="+mn-lt"/>
                <a:cs typeface="+mn-cs"/>
              </a:rPr>
              <a:t>Membership inference: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Is this sample p</a:t>
            </a:r>
            <a:r>
              <a:rPr lang="en-GB" dirty="0" err="1">
                <a:solidFill>
                  <a:prstClr val="black"/>
                </a:solidFill>
                <a:latin typeface="+mn-lt"/>
                <a:cs typeface="+mn-cs"/>
              </a:rPr>
              <a:t>ar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t of the training data?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39B6EC-E3C7-4A25-8246-D49A52921FAA}"/>
              </a:ext>
            </a:extLst>
          </p:cNvPr>
          <p:cNvSpPr txBox="1"/>
          <p:nvPr/>
        </p:nvSpPr>
        <p:spPr>
          <a:xfrm>
            <a:off x="4885038" y="3904628"/>
            <a:ext cx="403173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Reconstruction attacks: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i="1" dirty="0">
                <a:solidFill>
                  <a:prstClr val="black"/>
                </a:solidFill>
                <a:latin typeface="+mn-lt"/>
                <a:cs typeface="+mn-cs"/>
              </a:rPr>
              <a:t>Model inversion/attribute inference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Can 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we infer some attributes from the training data?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5C3B9F7-E51A-47D3-B8C7-A9957E79BB15}"/>
              </a:ext>
            </a:extLst>
          </p:cNvPr>
          <p:cNvCxnSpPr>
            <a:cxnSpLocks/>
          </p:cNvCxnSpPr>
          <p:nvPr/>
        </p:nvCxnSpPr>
        <p:spPr>
          <a:xfrm flipV="1">
            <a:off x="1334951" y="3143980"/>
            <a:ext cx="153381" cy="677825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1657F31-8CC9-48EC-A869-D59E523B60C3}"/>
              </a:ext>
            </a:extLst>
          </p:cNvPr>
          <p:cNvSpPr txBox="1"/>
          <p:nvPr/>
        </p:nvSpPr>
        <p:spPr>
          <a:xfrm>
            <a:off x="692664" y="3961407"/>
            <a:ext cx="40317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Property inference: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Can 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we infer some global property of training data that were not intended to share?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3CC6441-E21B-49AE-A149-7717519AB7CA}"/>
              </a:ext>
            </a:extLst>
          </p:cNvPr>
          <p:cNvCxnSpPr>
            <a:cxnSpLocks/>
          </p:cNvCxnSpPr>
          <p:nvPr/>
        </p:nvCxnSpPr>
        <p:spPr>
          <a:xfrm flipH="1" flipV="1">
            <a:off x="2799080" y="3156996"/>
            <a:ext cx="2804052" cy="797795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E3A5A3E-FFCC-45D2-8CDD-69EF6B19DFA1}"/>
              </a:ext>
            </a:extLst>
          </p:cNvPr>
          <p:cNvCxnSpPr>
            <a:cxnSpLocks/>
          </p:cNvCxnSpPr>
          <p:nvPr/>
        </p:nvCxnSpPr>
        <p:spPr>
          <a:xfrm flipV="1">
            <a:off x="5603132" y="3087304"/>
            <a:ext cx="564204" cy="867487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48E348C-4615-4325-AE0A-CE5858C498DB}"/>
              </a:ext>
            </a:extLst>
          </p:cNvPr>
          <p:cNvSpPr txBox="1"/>
          <p:nvPr/>
        </p:nvSpPr>
        <p:spPr>
          <a:xfrm>
            <a:off x="5850319" y="1138641"/>
            <a:ext cx="32109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prstClr val="black"/>
                </a:solidFill>
                <a:latin typeface="+mn-lt"/>
                <a:cs typeface="+mn-cs"/>
              </a:rPr>
              <a:t>Model Extraction Attacks: 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Can we reproduce the model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DAF89DF-C61E-4F87-88E0-409EBD566965}"/>
              </a:ext>
            </a:extLst>
          </p:cNvPr>
          <p:cNvCxnSpPr>
            <a:cxnSpLocks/>
          </p:cNvCxnSpPr>
          <p:nvPr/>
        </p:nvCxnSpPr>
        <p:spPr>
          <a:xfrm flipH="1">
            <a:off x="4572000" y="1575109"/>
            <a:ext cx="1278319" cy="628423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rrow: U-Turn 5">
            <a:extLst>
              <a:ext uri="{FF2B5EF4-FFF2-40B4-BE49-F238E27FC236}">
                <a16:creationId xmlns:a16="http://schemas.microsoft.com/office/drawing/2014/main" id="{61F187A4-DCC0-4AEA-983E-B2369C02D059}"/>
              </a:ext>
            </a:extLst>
          </p:cNvPr>
          <p:cNvSpPr/>
          <p:nvPr/>
        </p:nvSpPr>
        <p:spPr>
          <a:xfrm flipH="1">
            <a:off x="2221900" y="1950929"/>
            <a:ext cx="4246993" cy="354271"/>
          </a:xfrm>
          <a:prstGeom prst="uturnArrow">
            <a:avLst>
              <a:gd name="adj1" fmla="val 6523"/>
              <a:gd name="adj2" fmla="val 25000"/>
              <a:gd name="adj3" fmla="val 40402"/>
              <a:gd name="adj4" fmla="val 46496"/>
              <a:gd name="adj5" fmla="val 10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FC7BE-E0C5-4ECC-89E5-D7482369EE87}"/>
              </a:ext>
            </a:extLst>
          </p:cNvPr>
          <p:cNvSpPr txBox="1"/>
          <p:nvPr/>
        </p:nvSpPr>
        <p:spPr>
          <a:xfrm>
            <a:off x="2006650" y="562628"/>
            <a:ext cx="2617491" cy="22604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[</a:t>
            </a: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Rigaki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 &amp; Garcia, 2021]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241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78"/>
    </mc:Choice>
    <mc:Fallback xmlns="">
      <p:transition spd="slow" advTm="51078"/>
    </mc:Fallback>
  </mc:AlternateContent>
  <p:extLst>
    <p:ext uri="{3A86A75C-4F4B-4683-9AE1-C65F6400EC91}">
      <p14:laserTraceLst xmlns:p14="http://schemas.microsoft.com/office/powerpoint/2010/main">
        <p14:tracePtLst>
          <p14:tracePt t="6054" x="4467225" y="5060950"/>
          <p14:tracePt t="6061" x="4733925" y="5035550"/>
          <p14:tracePt t="6067" x="5065713" y="5003800"/>
          <p14:tracePt t="6076" x="5441950" y="4972050"/>
          <p14:tracePt t="6084" x="5811838" y="4959350"/>
          <p14:tracePt t="6092" x="6135688" y="4959350"/>
          <p14:tracePt t="6099" x="6372225" y="4959350"/>
          <p14:tracePt t="6107" x="6653213" y="4959350"/>
          <p14:tracePt t="6115" x="6894513" y="4959350"/>
          <p14:tracePt t="6123" x="7112000" y="4959350"/>
          <p14:tracePt t="6131" x="7296150" y="4933950"/>
          <p14:tracePt t="6139" x="7499350" y="4913313"/>
          <p14:tracePt t="6149" x="7729538" y="4875213"/>
          <p14:tracePt t="6159" x="7939088" y="4837113"/>
          <p14:tracePt t="6165" x="8188325" y="4811713"/>
          <p14:tracePt t="6174" x="8410575" y="4786313"/>
          <p14:tracePt t="6179" x="8596313" y="4760913"/>
          <p14:tracePt t="6188" x="8818563" y="4735513"/>
          <p14:tracePt t="6195" x="9023350" y="4722813"/>
          <p14:tracePt t="6291" x="38100" y="4124325"/>
          <p14:tracePt t="6301" x="47625" y="4124325"/>
          <p14:tracePt t="6317" x="61913" y="4114800"/>
          <p14:tracePt t="6351" x="66675" y="4105275"/>
          <p14:tracePt t="6369" x="90488" y="4086225"/>
          <p14:tracePt t="6385" x="104775" y="4071938"/>
          <p14:tracePt t="6402" x="119063" y="4038600"/>
          <p14:tracePt t="6417" x="128588" y="4010025"/>
          <p14:tracePt t="6434" x="133350" y="3976688"/>
          <p14:tracePt t="6451" x="133350" y="3962400"/>
          <p14:tracePt t="6468" x="133350" y="3952875"/>
          <p14:tracePt t="6664" x="133350" y="3948113"/>
          <p14:tracePt t="6677" x="128588" y="3943350"/>
          <p14:tracePt t="6685" x="90488" y="3919538"/>
          <p14:tracePt t="6702" x="19050" y="3881438"/>
          <p14:tracePt t="31365" x="8940800" y="2830513"/>
          <p14:tracePt t="31373" x="8793163" y="2740025"/>
          <p14:tracePt t="31380" x="8640763" y="2644775"/>
          <p14:tracePt t="31388" x="8435975" y="2543175"/>
          <p14:tracePt t="31396" x="8124825" y="2422525"/>
          <p14:tracePt t="31404" x="7716838" y="2300288"/>
          <p14:tracePt t="31414" x="7289800" y="2185988"/>
          <p14:tracePt t="31420" x="6799263" y="2103438"/>
          <p14:tracePt t="31429" x="6270625" y="2020888"/>
          <p14:tracePt t="31436" x="5805488" y="1944688"/>
          <p14:tracePt t="31444" x="5403850" y="1866900"/>
          <p14:tracePt t="31449" x="5021263" y="1771650"/>
          <p14:tracePt t="31457" x="4683125" y="1714500"/>
          <p14:tracePt t="31465" x="4352925" y="1701800"/>
          <p14:tracePt t="31473" x="4065588" y="1708150"/>
          <p14:tracePt t="31481" x="3778250" y="1746250"/>
          <p14:tracePt t="31489" x="3421063" y="1778000"/>
          <p14:tracePt t="31497" x="3141663" y="1790700"/>
          <p14:tracePt t="31505" x="2867025" y="1816100"/>
          <p14:tracePt t="31513" x="2714625" y="1828800"/>
          <p14:tracePt t="31522" x="2644775" y="1847850"/>
          <p14:tracePt t="31530" x="2613025" y="1860550"/>
          <p14:tracePt t="31538" x="2600325" y="1873250"/>
          <p14:tracePt t="31545" x="2587625" y="1879600"/>
          <p14:tracePt t="31554" x="2574925" y="1892300"/>
          <p14:tracePt t="31563" x="2562225" y="1917700"/>
          <p14:tracePt t="31570" x="2549525" y="1963738"/>
          <p14:tracePt t="31580" x="2530475" y="2014538"/>
          <p14:tracePt t="31586" x="2517775" y="2058988"/>
          <p14:tracePt t="31591" x="2503488" y="2116138"/>
          <p14:tracePt t="31599" x="2484438" y="2160588"/>
          <p14:tracePt t="31607" x="2459038" y="2205038"/>
          <p14:tracePt t="31615" x="2414588" y="2255838"/>
          <p14:tracePt t="31623" x="2363788" y="2306638"/>
          <p14:tracePt t="31631" x="2306638" y="2359025"/>
          <p14:tracePt t="31639" x="2255838" y="2403475"/>
          <p14:tracePt t="31648" x="2198688" y="2454275"/>
          <p14:tracePt t="31656" x="2128838" y="2492375"/>
          <p14:tracePt t="31664" x="2058988" y="2524125"/>
          <p14:tracePt t="31672" x="1993900" y="2549525"/>
          <p14:tracePt t="31680" x="1936750" y="2574925"/>
          <p14:tracePt t="31688" x="1885950" y="2613025"/>
          <p14:tracePt t="31695" x="1847850" y="2644775"/>
          <p14:tracePt t="31704" x="1809750" y="2676525"/>
          <p14:tracePt t="31711" x="1790700" y="2689225"/>
          <p14:tracePt t="31720" x="1784350" y="2701925"/>
          <p14:tracePt t="31728" x="1778000" y="2714625"/>
          <p14:tracePt t="31736" x="1778000" y="2727325"/>
          <p14:tracePt t="31741" x="1784350" y="2746375"/>
          <p14:tracePt t="31749" x="1809750" y="2771775"/>
          <p14:tracePt t="31757" x="1847850" y="2811463"/>
          <p14:tracePt t="31765" x="1905000" y="2843213"/>
          <p14:tracePt t="31773" x="1981200" y="2881313"/>
          <p14:tracePt t="31781" x="2051050" y="2913063"/>
          <p14:tracePt t="31789" x="2160588" y="2938463"/>
          <p14:tracePt t="31797" x="2255838" y="2963863"/>
          <p14:tracePt t="31805" x="2351088" y="2982913"/>
          <p14:tracePt t="31813" x="2459038" y="3001963"/>
          <p14:tracePt t="31822" x="2581275" y="3021013"/>
          <p14:tracePt t="31829" x="2682875" y="3027363"/>
          <p14:tracePt t="31838" x="2778125" y="3027363"/>
          <p14:tracePt t="31846" x="2867025" y="3008313"/>
          <p14:tracePt t="31854" x="2943225" y="2982913"/>
          <p14:tracePt t="31862" x="3001963" y="2951163"/>
          <p14:tracePt t="31872" x="3040063" y="2925763"/>
          <p14:tracePt t="31879" x="3059113" y="2887663"/>
          <p14:tracePt t="31888" x="3078163" y="2843213"/>
          <p14:tracePt t="31896" x="3078163" y="2798763"/>
          <p14:tracePt t="31904" x="3059113" y="2740025"/>
          <p14:tracePt t="31912" x="3014663" y="2676525"/>
          <p14:tracePt t="31920" x="2962275" y="2606675"/>
          <p14:tracePt t="31928" x="2886075" y="2536825"/>
          <p14:tracePt t="31936" x="2778125" y="2466975"/>
          <p14:tracePt t="31944" x="2638425" y="2403475"/>
          <p14:tracePt t="31952" x="2478088" y="2332038"/>
          <p14:tracePt t="31959" x="2357438" y="2287588"/>
          <p14:tracePt t="31965" x="2249488" y="2249488"/>
          <p14:tracePt t="31973" x="2141538" y="2217738"/>
          <p14:tracePt t="31981" x="2032000" y="2205038"/>
          <p14:tracePt t="31989" x="1936750" y="2185988"/>
          <p14:tracePt t="31997" x="1847850" y="2166938"/>
          <p14:tracePt t="32005" x="1778000" y="2160588"/>
          <p14:tracePt t="32014" x="1682750" y="2160588"/>
          <p14:tracePt t="32022" x="1585913" y="2160588"/>
          <p14:tracePt t="32029" x="1497013" y="2173288"/>
          <p14:tracePt t="32038" x="1401763" y="2185988"/>
          <p14:tracePt t="32045" x="1319213" y="2205038"/>
          <p14:tracePt t="32054" x="1249363" y="2236788"/>
          <p14:tracePt t="32061" x="1192213" y="2281238"/>
          <p14:tracePt t="32070" x="1133475" y="2312988"/>
          <p14:tracePt t="32078" x="1069975" y="2359025"/>
          <p14:tracePt t="32086" x="1012825" y="2409825"/>
          <p14:tracePt t="32094" x="962025" y="2454275"/>
          <p14:tracePt t="32102" x="923925" y="2498725"/>
          <p14:tracePt t="32107" x="892175" y="2536825"/>
          <p14:tracePt t="32116" x="879475" y="2581275"/>
          <p14:tracePt t="32123" x="873125" y="2625725"/>
          <p14:tracePt t="32131" x="873125" y="2689225"/>
          <p14:tracePt t="32139" x="873125" y="2752725"/>
          <p14:tracePt t="32147" x="911225" y="2830513"/>
          <p14:tracePt t="32155" x="962025" y="2913063"/>
          <p14:tracePt t="32163" x="1012825" y="2957513"/>
          <p14:tracePt t="32171" x="1076325" y="3014663"/>
          <p14:tracePt t="32179" x="1127125" y="3052763"/>
          <p14:tracePt t="32188" x="1198563" y="3097213"/>
          <p14:tracePt t="32196" x="1268413" y="3148013"/>
          <p14:tracePt t="32204" x="1344613" y="3192463"/>
          <p14:tracePt t="32212" x="1452563" y="3219450"/>
          <p14:tracePt t="32220" x="1560513" y="3244850"/>
          <p14:tracePt t="32229" x="1714500" y="3276600"/>
          <p14:tracePt t="32236" x="1892300" y="3289300"/>
          <p14:tracePt t="32245" x="2090738" y="3289300"/>
          <p14:tracePt t="32251" x="2243138" y="3289300"/>
          <p14:tracePt t="32259" x="2376488" y="3295650"/>
          <p14:tracePt t="32267" x="2484438" y="3295650"/>
          <p14:tracePt t="32275" x="2587625" y="3295650"/>
          <p14:tracePt t="32284" x="2695575" y="3282950"/>
          <p14:tracePt t="32291" x="2771775" y="3270250"/>
          <p14:tracePt t="32299" x="2835275" y="3251200"/>
          <p14:tracePt t="32307" x="2879725" y="3238500"/>
          <p14:tracePt t="32315" x="2911475" y="3225800"/>
          <p14:tracePt t="32325" x="2936875" y="3192463"/>
          <p14:tracePt t="32333" x="2949575" y="3167063"/>
          <p14:tracePt t="32341" x="2962275" y="3128963"/>
          <p14:tracePt t="32349" x="2982913" y="3084513"/>
          <p14:tracePt t="32357" x="2989263" y="3040063"/>
          <p14:tracePt t="32365" x="3008313" y="2976563"/>
          <p14:tracePt t="32373" x="3014663" y="2900363"/>
          <p14:tracePt t="32381" x="3021013" y="2836863"/>
          <p14:tracePt t="32389" x="3033713" y="2746375"/>
          <p14:tracePt t="32397" x="3033713" y="2682875"/>
          <p14:tracePt t="32405" x="3021013" y="2619375"/>
          <p14:tracePt t="32413" x="3001963" y="2562225"/>
          <p14:tracePt t="32423" x="2989263" y="2517775"/>
          <p14:tracePt t="32432" x="2962275" y="2473325"/>
          <p14:tracePt t="32437" x="2930525" y="2422525"/>
          <p14:tracePt t="32446" x="2905125" y="2390775"/>
          <p14:tracePt t="32454" x="2847975" y="2371725"/>
          <p14:tracePt t="32461" x="2790825" y="2344738"/>
          <p14:tracePt t="32468" x="2727325" y="2325688"/>
          <p14:tracePt t="32475" x="2657475" y="2312988"/>
          <p14:tracePt t="32483" x="2574925" y="2293938"/>
          <p14:tracePt t="32491" x="2484438" y="2274888"/>
          <p14:tracePt t="32499" x="2420938" y="2262188"/>
          <p14:tracePt t="32507" x="2332038" y="2243138"/>
          <p14:tracePt t="32515" x="2236788" y="2224088"/>
          <p14:tracePt t="32523" x="2128838" y="2205038"/>
          <p14:tracePt t="32531" x="2044700" y="2192338"/>
          <p14:tracePt t="32539" x="1968500" y="2173288"/>
          <p14:tracePt t="32547" x="1898650" y="2154238"/>
          <p14:tracePt t="32555" x="1847850" y="2141538"/>
          <p14:tracePt t="32563" x="1803400" y="2141538"/>
          <p14:tracePt t="32571" x="1758950" y="2141538"/>
          <p14:tracePt t="32579" x="1733550" y="2141538"/>
          <p14:tracePt t="32588" x="1720850" y="2141538"/>
          <p14:tracePt t="32595" x="1708150" y="2147888"/>
          <p14:tracePt t="32604" x="1695450" y="2154238"/>
          <p14:tracePt t="32609" x="1689100" y="2154238"/>
          <p14:tracePt t="32617" x="1682750" y="2154238"/>
          <p14:tracePt t="32625" x="1676400" y="2160588"/>
          <p14:tracePt t="32633" x="1670050" y="2166938"/>
          <p14:tracePt t="32641" x="1657350" y="2179638"/>
          <p14:tracePt t="32649" x="1644650" y="2179638"/>
          <p14:tracePt t="32657" x="1638300" y="2185988"/>
          <p14:tracePt t="32665" x="1612900" y="2198688"/>
          <p14:tracePt t="32673" x="1579563" y="2211388"/>
          <p14:tracePt t="32681" x="1547813" y="2230438"/>
          <p14:tracePt t="32689" x="1503363" y="2243138"/>
          <p14:tracePt t="32697" x="1452563" y="2255838"/>
          <p14:tracePt t="32705" x="1420813" y="2274888"/>
          <p14:tracePt t="32713" x="1401763" y="2281238"/>
          <p14:tracePt t="32722" x="1376363" y="2293938"/>
          <p14:tracePt t="32729" x="1357313" y="2306638"/>
          <p14:tracePt t="32738" x="1331913" y="2319338"/>
          <p14:tracePt t="32745" x="1312863" y="2332038"/>
          <p14:tracePt t="32754" x="1287463" y="2344738"/>
          <p14:tracePt t="32761" x="1274763" y="2359025"/>
          <p14:tracePt t="32767" x="1249363" y="2365375"/>
          <p14:tracePt t="32775" x="1236663" y="2378075"/>
          <p14:tracePt t="32783" x="1217613" y="2384425"/>
          <p14:tracePt t="32791" x="1204913" y="2397125"/>
          <p14:tracePt t="32799" x="1198563" y="2403475"/>
          <p14:tracePt t="32807" x="1179513" y="2416175"/>
          <p14:tracePt t="32815" x="1160463" y="2428875"/>
          <p14:tracePt t="32823" x="1139825" y="2447925"/>
          <p14:tracePt t="32831" x="1127125" y="2473325"/>
          <p14:tracePt t="32839" x="1114425" y="2486025"/>
          <p14:tracePt t="32847" x="1101725" y="2505075"/>
          <p14:tracePt t="32855" x="1095375" y="2511425"/>
          <p14:tracePt t="32863" x="1089025" y="2530475"/>
          <p14:tracePt t="32871" x="1076325" y="2555875"/>
          <p14:tracePt t="32879" x="1069975" y="2574925"/>
          <p14:tracePt t="32887" x="1069975" y="2606675"/>
          <p14:tracePt t="32895" x="1063625" y="2651125"/>
          <p14:tracePt t="32902" x="1063625" y="2695575"/>
          <p14:tracePt t="32910" x="1063625" y="2733675"/>
          <p14:tracePt t="32918" x="1063625" y="2778125"/>
          <p14:tracePt t="32925" x="1076325" y="2817813"/>
          <p14:tracePt t="32934" x="1089025" y="2855913"/>
          <p14:tracePt t="32941" x="1108075" y="2887663"/>
          <p14:tracePt t="32949" x="1120775" y="2919413"/>
          <p14:tracePt t="32957" x="1147763" y="2957513"/>
          <p14:tracePt t="32965" x="1179513" y="2982913"/>
          <p14:tracePt t="32973" x="1217613" y="3008313"/>
          <p14:tracePt t="32981" x="1262063" y="3021013"/>
          <p14:tracePt t="32989" x="1319213" y="3065463"/>
          <p14:tracePt t="32997" x="1389063" y="3097213"/>
          <p14:tracePt t="33005" x="1446213" y="3128963"/>
          <p14:tracePt t="33013" x="1503363" y="3154363"/>
          <p14:tracePt t="33021" x="1547813" y="3179763"/>
          <p14:tracePt t="33029" x="1598613" y="3198813"/>
          <p14:tracePt t="33037" x="1644650" y="3219450"/>
          <p14:tracePt t="33045" x="1689100" y="3232150"/>
          <p14:tracePt t="33054" x="1733550" y="3244850"/>
          <p14:tracePt t="33062" x="1778000" y="3263900"/>
          <p14:tracePt t="33068" x="1816100" y="3276600"/>
          <p14:tracePt t="33076" x="1860550" y="3289300"/>
          <p14:tracePt t="33084" x="1885950" y="3295650"/>
          <p14:tracePt t="33092" x="1911350" y="3302000"/>
          <p14:tracePt t="33099" x="1930400" y="3308350"/>
          <p14:tracePt t="33107" x="1949450" y="3321050"/>
          <p14:tracePt t="33115" x="1968500" y="3327400"/>
          <p14:tracePt t="33123" x="1993900" y="3340100"/>
          <p14:tracePt t="33131" x="2019300" y="3346450"/>
          <p14:tracePt t="33139" x="2058988" y="3352800"/>
          <p14:tracePt t="33147" x="2103438" y="3359150"/>
          <p14:tracePt t="33156" x="2147888" y="3359150"/>
          <p14:tracePt t="33163" x="2185988" y="3359150"/>
          <p14:tracePt t="33171" x="2230438" y="3359150"/>
          <p14:tracePt t="33179" x="2274888" y="3359150"/>
          <p14:tracePt t="33187" x="2319338" y="3346450"/>
          <p14:tracePt t="33195" x="2376488" y="3327400"/>
          <p14:tracePt t="33204" x="2420938" y="3314700"/>
          <p14:tracePt t="33211" x="2446338" y="3302000"/>
          <p14:tracePt t="33221" x="2497138" y="3282950"/>
          <p14:tracePt t="33230" x="2530475" y="3270250"/>
          <p14:tracePt t="33236" x="2568575" y="3257550"/>
          <p14:tracePt t="33247" x="2606675" y="3232150"/>
          <p14:tracePt t="33251" x="2644775" y="3211513"/>
          <p14:tracePt t="33260" x="2657475" y="3198813"/>
          <p14:tracePt t="33268" x="2682875" y="3186113"/>
          <p14:tracePt t="33277" x="2714625" y="3167063"/>
          <p14:tracePt t="33284" x="2727325" y="3154363"/>
          <p14:tracePt t="33291" x="2752725" y="3128963"/>
          <p14:tracePt t="33299" x="2771775" y="3116263"/>
          <p14:tracePt t="33307" x="2784475" y="3097213"/>
          <p14:tracePt t="33315" x="2809875" y="3071813"/>
          <p14:tracePt t="33323" x="2828925" y="3052763"/>
          <p14:tracePt t="33331" x="2847975" y="3001963"/>
          <p14:tracePt t="33339" x="2867025" y="2957513"/>
          <p14:tracePt t="33347" x="2879725" y="2925763"/>
          <p14:tracePt t="33355" x="2892425" y="2894013"/>
          <p14:tracePt t="33363" x="2898775" y="2874963"/>
          <p14:tracePt t="33371" x="2905125" y="2862263"/>
          <p14:tracePt t="33382" x="2911475" y="2849563"/>
          <p14:tracePt t="33389" x="2911475" y="2843213"/>
          <p14:tracePt t="33397" x="2911475" y="2836863"/>
          <p14:tracePt t="33405" x="2911475" y="2830513"/>
          <p14:tracePt t="33418" x="2911475" y="2824163"/>
          <p14:tracePt t="33426" x="2911475" y="2817813"/>
          <p14:tracePt t="33434" x="2911475" y="2805113"/>
          <p14:tracePt t="33441" x="2911475" y="2798763"/>
          <p14:tracePt t="33449" x="2911475" y="2784475"/>
          <p14:tracePt t="33457" x="2911475" y="2778125"/>
          <p14:tracePt t="33556" x="2911475" y="2771775"/>
          <p14:tracePt t="33564" x="2911475" y="2733675"/>
          <p14:tracePt t="33573" x="2892425" y="2676525"/>
          <p14:tracePt t="33580" x="2867025" y="2619375"/>
          <p14:tracePt t="33589" x="2841625" y="2574925"/>
          <p14:tracePt t="33596" x="2809875" y="2530475"/>
          <p14:tracePt t="33604" x="2790825" y="2492375"/>
          <p14:tracePt t="33611" x="2752725" y="2454275"/>
          <p14:tracePt t="33620" x="2714625" y="2422525"/>
          <p14:tracePt t="33627" x="2663825" y="2397125"/>
          <p14:tracePt t="33636" x="2619375" y="2384425"/>
          <p14:tracePt t="33644" x="2555875" y="2365375"/>
          <p14:tracePt t="33652" x="2484438" y="2351088"/>
          <p14:tracePt t="33661" x="2401888" y="2332038"/>
          <p14:tracePt t="33665" x="2300288" y="2312988"/>
          <p14:tracePt t="33673" x="2166938" y="2281238"/>
          <p14:tracePt t="33681" x="2019300" y="2262188"/>
          <p14:tracePt t="33689" x="1854200" y="2230438"/>
          <p14:tracePt t="33697" x="1689100" y="2198688"/>
          <p14:tracePt t="33705" x="1566863" y="2185988"/>
          <p14:tracePt t="33713" x="1465263" y="2166938"/>
          <p14:tracePt t="33721" x="1395413" y="2160588"/>
          <p14:tracePt t="33729" x="1331913" y="2160588"/>
          <p14:tracePt t="33737" x="1293813" y="2160588"/>
          <p14:tracePt t="33745" x="1274763" y="2160588"/>
          <p14:tracePt t="33754" x="1262063" y="2160588"/>
          <p14:tracePt t="33761" x="1255713" y="2160588"/>
          <p14:tracePt t="33770" x="1249363" y="2166938"/>
          <p14:tracePt t="33781" x="1243013" y="2166938"/>
          <p14:tracePt t="33789" x="1236663" y="2179638"/>
          <p14:tracePt t="33797" x="1236663" y="2192338"/>
          <p14:tracePt t="33803" x="1230313" y="2217738"/>
          <p14:tracePt t="33811" x="1223963" y="2262188"/>
          <p14:tracePt t="33821" x="1204913" y="2306638"/>
          <p14:tracePt t="33828" x="1192213" y="2351088"/>
          <p14:tracePt t="33836" x="1173163" y="2397125"/>
          <p14:tracePt t="33843" x="1160463" y="2435225"/>
          <p14:tracePt t="33853" x="1147763" y="2473325"/>
          <p14:tracePt t="33860" x="1133475" y="2486025"/>
          <p14:tracePt t="33868" x="1127125" y="2505075"/>
          <p14:tracePt t="33877" x="1120775" y="2524125"/>
          <p14:tracePt t="33885" x="1108075" y="2549525"/>
          <p14:tracePt t="33891" x="1108075" y="2574925"/>
          <p14:tracePt t="33899" x="1108075" y="2613025"/>
          <p14:tracePt t="33907" x="1108075" y="2657475"/>
          <p14:tracePt t="33915" x="1114425" y="2701925"/>
          <p14:tracePt t="33923" x="1133475" y="2759075"/>
          <p14:tracePt t="33931" x="1160463" y="2805113"/>
          <p14:tracePt t="33939" x="1179513" y="2843213"/>
          <p14:tracePt t="33947" x="1211263" y="2887663"/>
          <p14:tracePt t="33953" x="1262063" y="2919413"/>
          <p14:tracePt t="33961" x="1306513" y="2951163"/>
          <p14:tracePt t="33970" x="1344613" y="2982913"/>
          <p14:tracePt t="33978" x="1401763" y="3014663"/>
          <p14:tracePt t="33986" x="1471613" y="3040063"/>
          <p14:tracePt t="33993" x="1554163" y="3059113"/>
          <p14:tracePt t="34002" x="1663700" y="3078163"/>
          <p14:tracePt t="34009" x="1771650" y="3097213"/>
          <p14:tracePt t="34018" x="1936750" y="3116263"/>
          <p14:tracePt t="34025" x="2109788" y="3116263"/>
          <p14:tracePt t="34034" x="2293938" y="3097213"/>
          <p14:tracePt t="34041" x="2459038" y="3078163"/>
          <p14:tracePt t="34050" x="2568575" y="3059113"/>
          <p14:tracePt t="34057" x="2676525" y="3021013"/>
          <p14:tracePt t="34065" x="2784475" y="2995613"/>
          <p14:tracePt t="34077" x="2860675" y="2963863"/>
          <p14:tracePt t="34081" x="2917825" y="2919413"/>
          <p14:tracePt t="34088" x="2955925" y="2887663"/>
          <p14:tracePt t="34095" x="2976563" y="2868613"/>
          <p14:tracePt t="34104" x="2989263" y="2855913"/>
          <p14:tracePt t="34112" x="3001963" y="2830513"/>
          <p14:tracePt t="34120" x="3001963" y="2805113"/>
          <p14:tracePt t="34128" x="3001963" y="2771775"/>
          <p14:tracePt t="34136" x="3001963" y="2740025"/>
          <p14:tracePt t="34143" x="3001963" y="2695575"/>
          <p14:tracePt t="34154" x="3001963" y="2651125"/>
          <p14:tracePt t="34159" x="2982913" y="2593975"/>
          <p14:tracePt t="34168" x="2968625" y="2536825"/>
          <p14:tracePt t="34176" x="2949575" y="2492375"/>
          <p14:tracePt t="34184" x="2936875" y="2460625"/>
          <p14:tracePt t="34191" x="2924175" y="2409825"/>
          <p14:tracePt t="34200" x="2911475" y="2397125"/>
          <p14:tracePt t="34207" x="2898775" y="2371725"/>
          <p14:tracePt t="34215" x="2886075" y="2338388"/>
          <p14:tracePt t="34223" x="2873375" y="2332038"/>
          <p14:tracePt t="34229" x="2854325" y="2312988"/>
          <p14:tracePt t="34237" x="2841625" y="2300288"/>
          <p14:tracePt t="34246" x="2809875" y="2287588"/>
          <p14:tracePt t="34253" x="2784475" y="2268538"/>
          <p14:tracePt t="34261" x="2733675" y="2243138"/>
          <p14:tracePt t="34270" x="2689225" y="2217738"/>
          <p14:tracePt t="34278" x="2619375" y="2192338"/>
          <p14:tracePt t="34286" x="2536825" y="2160588"/>
          <p14:tracePt t="34293" x="2420938" y="2109788"/>
          <p14:tracePt t="34302" x="2300288" y="2052638"/>
          <p14:tracePt t="34309" x="2192338" y="2027238"/>
          <p14:tracePt t="34318" x="2051050" y="1995488"/>
          <p14:tracePt t="34327" x="1943100" y="1976438"/>
          <p14:tracePt t="34334" x="1797050" y="1970088"/>
          <p14:tracePt t="34343" x="1644650" y="1970088"/>
          <p14:tracePt t="34349" x="1528763" y="1957388"/>
          <p14:tracePt t="34357" x="1433513" y="1963738"/>
          <p14:tracePt t="34365" x="1370013" y="1976438"/>
          <p14:tracePt t="34373" x="1300163" y="1995488"/>
          <p14:tracePt t="34379" x="1243013" y="2008188"/>
          <p14:tracePt t="34387" x="1198563" y="2027238"/>
          <p14:tracePt t="34395" x="1154113" y="2039938"/>
          <p14:tracePt t="34403" x="1108075" y="2052638"/>
          <p14:tracePt t="34411" x="1089025" y="2065338"/>
          <p14:tracePt t="34419" x="1057275" y="2078038"/>
          <p14:tracePt t="34427" x="1031875" y="2097088"/>
          <p14:tracePt t="34436" x="1000125" y="2116138"/>
          <p14:tracePt t="34443" x="974725" y="2141538"/>
          <p14:tracePt t="34453" x="942975" y="2166938"/>
          <p14:tracePt t="34461" x="923925" y="2198688"/>
          <p14:tracePt t="34468" x="892175" y="2230438"/>
          <p14:tracePt t="34477" x="854075" y="2262188"/>
          <p14:tracePt t="34485" x="835025" y="2300288"/>
          <p14:tracePt t="34494" x="809625" y="2332038"/>
          <p14:tracePt t="34500" x="803275" y="2371725"/>
          <p14:tracePt t="34508" x="796925" y="2397125"/>
          <p14:tracePt t="34516" x="796925" y="2435225"/>
          <p14:tracePt t="34523" x="796925" y="2473325"/>
          <p14:tracePt t="34529" x="809625" y="2517775"/>
          <p14:tracePt t="34537" x="822325" y="2549525"/>
          <p14:tracePt t="34545" x="835025" y="2587625"/>
          <p14:tracePt t="34553" x="854075" y="2632075"/>
          <p14:tracePt t="34561" x="866775" y="2670175"/>
          <p14:tracePt t="34570" x="885825" y="2708275"/>
          <p14:tracePt t="34577" x="911225" y="2746375"/>
          <p14:tracePt t="34586" x="923925" y="2778125"/>
          <p14:tracePt t="34598" x="942975" y="2798763"/>
          <p14:tracePt t="34603" x="962025" y="2811463"/>
          <p14:tracePt t="34612" x="974725" y="2824163"/>
          <p14:tracePt t="34618" x="981075" y="2836863"/>
          <p14:tracePt t="34626" x="993775" y="2843213"/>
          <p14:tracePt t="34634" x="1006475" y="2855913"/>
          <p14:tracePt t="34642" x="1019175" y="2868613"/>
          <p14:tracePt t="34650" x="1031875" y="2881313"/>
          <p14:tracePt t="34657" x="1038225" y="2894013"/>
          <p14:tracePt t="34666" x="1050925" y="2900363"/>
          <p14:tracePt t="34671" x="1063625" y="2913063"/>
          <p14:tracePt t="34679" x="1076325" y="2932113"/>
          <p14:tracePt t="34687" x="1095375" y="2957513"/>
          <p14:tracePt t="34695" x="1120775" y="2989263"/>
          <p14:tracePt t="34703" x="1154113" y="3014663"/>
          <p14:tracePt t="34711" x="1173163" y="3052763"/>
          <p14:tracePt t="34719" x="1204913" y="3078163"/>
          <p14:tracePt t="34727" x="1230313" y="3109913"/>
          <p14:tracePt t="34736" x="1281113" y="3141663"/>
          <p14:tracePt t="34743" x="1331913" y="3179763"/>
          <p14:tracePt t="34752" x="1389063" y="3205163"/>
          <p14:tracePt t="34759" x="1452563" y="3232150"/>
          <p14:tracePt t="34768" x="1516063" y="3251200"/>
          <p14:tracePt t="34775" x="1585913" y="3263900"/>
          <p14:tracePt t="34784" x="1651000" y="3282950"/>
          <p14:tracePt t="34794" x="1720850" y="3295650"/>
          <p14:tracePt t="34800" x="1784350" y="3314700"/>
          <p14:tracePt t="34808" x="1847850" y="3333750"/>
          <p14:tracePt t="34813" x="1911350" y="3340100"/>
          <p14:tracePt t="34821" x="1981200" y="3346450"/>
          <p14:tracePt t="34829" x="2044700" y="3346450"/>
          <p14:tracePt t="34837" x="2109788" y="3346450"/>
          <p14:tracePt t="34845" x="2173288" y="3340100"/>
          <p14:tracePt t="34853" x="2268538" y="3321050"/>
          <p14:tracePt t="34861" x="2363788" y="3302000"/>
          <p14:tracePt t="34869" x="2465388" y="3282950"/>
          <p14:tracePt t="34877" x="2530475" y="3257550"/>
          <p14:tracePt t="34886" x="2600325" y="3232150"/>
          <p14:tracePt t="34893" x="2676525" y="3192463"/>
          <p14:tracePt t="34902" x="2765425" y="3135313"/>
          <p14:tracePt t="34910" x="2835275" y="3084513"/>
          <p14:tracePt t="34918" x="2892425" y="3014663"/>
          <p14:tracePt t="34926" x="2943225" y="2944813"/>
          <p14:tracePt t="34943" x="2995613" y="2805113"/>
          <p14:tracePt t="34950" x="2995613" y="2727325"/>
          <p14:tracePt t="34955" x="2995613" y="2663825"/>
          <p14:tracePt t="34963" x="2995613" y="2600325"/>
          <p14:tracePt t="34971" x="2989263" y="2543175"/>
          <p14:tracePt t="34979" x="2968625" y="2498725"/>
          <p14:tracePt t="34987" x="2949575" y="2460625"/>
          <p14:tracePt t="34995" x="2917825" y="2422525"/>
          <p14:tracePt t="35003" x="2879725" y="2403475"/>
          <p14:tracePt t="35011" x="2854325" y="2390775"/>
          <p14:tracePt t="35019" x="2809875" y="2371725"/>
          <p14:tracePt t="35027" x="2765425" y="2359025"/>
          <p14:tracePt t="35036" x="2695575" y="2338388"/>
          <p14:tracePt t="35043" x="2613025" y="2325688"/>
          <p14:tracePt t="35052" x="2503488" y="2306638"/>
          <p14:tracePt t="35059" x="2395538" y="2287588"/>
          <p14:tracePt t="35068" x="2281238" y="2268538"/>
          <p14:tracePt t="35075" x="2154238" y="2249488"/>
          <p14:tracePt t="35085" x="2000250" y="2249488"/>
          <p14:tracePt t="35093" x="1809750" y="2249488"/>
          <p14:tracePt t="35097" x="1657350" y="2249488"/>
          <p14:tracePt t="35105" x="1516063" y="2255838"/>
          <p14:tracePt t="35113" x="1408113" y="2262188"/>
          <p14:tracePt t="35121" x="1338263" y="2262188"/>
          <p14:tracePt t="35129" x="1268413" y="2281238"/>
          <p14:tracePt t="35137" x="1236663" y="2293938"/>
          <p14:tracePt t="35145" x="1198563" y="2306638"/>
          <p14:tracePt t="35153" x="1185863" y="2319338"/>
          <p14:tracePt t="35161" x="1179513" y="2332038"/>
          <p14:tracePt t="35169" x="1166813" y="2351088"/>
          <p14:tracePt t="35177" x="1154113" y="2390775"/>
          <p14:tracePt t="35186" x="1133475" y="2435225"/>
          <p14:tracePt t="35193" x="1120775" y="2505075"/>
          <p14:tracePt t="35202" x="1101725" y="2555875"/>
          <p14:tracePt t="35211" x="1082675" y="2632075"/>
          <p14:tracePt t="35218" x="1082675" y="2695575"/>
          <p14:tracePt t="35225" x="1082675" y="2759075"/>
          <p14:tracePt t="35234" x="1082675" y="2805113"/>
          <p14:tracePt t="35242" x="1089025" y="2849563"/>
          <p14:tracePt t="35247" x="1101725" y="2887663"/>
          <p14:tracePt t="35255" x="1120775" y="2913063"/>
          <p14:tracePt t="35263" x="1154113" y="2951163"/>
          <p14:tracePt t="35271" x="1192213" y="3001963"/>
          <p14:tracePt t="35279" x="1243013" y="3052763"/>
          <p14:tracePt t="35287" x="1281113" y="3097213"/>
          <p14:tracePt t="35295" x="1331913" y="3148013"/>
          <p14:tracePt t="35303" x="1382713" y="3186113"/>
          <p14:tracePt t="35311" x="1452563" y="3244850"/>
          <p14:tracePt t="35319" x="1516063" y="3282950"/>
          <p14:tracePt t="35327" x="1585913" y="3302000"/>
          <p14:tracePt t="35335" x="1651000" y="3327400"/>
          <p14:tracePt t="35344" x="1720850" y="3340100"/>
          <p14:tracePt t="35352" x="1784350" y="3359150"/>
          <p14:tracePt t="35360" x="1847850" y="3365500"/>
          <p14:tracePt t="35368" x="1917700" y="3384550"/>
          <p14:tracePt t="35375" x="1981200" y="3390900"/>
          <p14:tracePt t="35381" x="2058988" y="3397250"/>
          <p14:tracePt t="35389" x="2122488" y="3397250"/>
          <p14:tracePt t="35397" x="2192338" y="3409950"/>
          <p14:tracePt t="35405" x="2255838" y="3409950"/>
          <p14:tracePt t="35413" x="2319338" y="3409950"/>
          <p14:tracePt t="35421" x="2363788" y="3409950"/>
          <p14:tracePt t="35429" x="2408238" y="3409950"/>
          <p14:tracePt t="35437" x="2433638" y="3409950"/>
          <p14:tracePt t="35445" x="2439988" y="3409950"/>
          <p14:tracePt t="35453" x="2452688" y="3403600"/>
          <p14:tracePt t="35885" x="2471738" y="3403600"/>
          <p14:tracePt t="35895" x="2555875" y="3441700"/>
          <p14:tracePt t="35901" x="2714625" y="3492500"/>
          <p14:tracePt t="35912" x="2917825" y="3568700"/>
          <p14:tracePt t="35916" x="3116263" y="3646488"/>
          <p14:tracePt t="35925" x="3319463" y="3735388"/>
          <p14:tracePt t="35931" x="3568700" y="3830638"/>
          <p14:tracePt t="35939" x="3894138" y="3932238"/>
          <p14:tracePt t="35948" x="4135438" y="4027488"/>
          <p14:tracePt t="35955" x="4346575" y="4065588"/>
          <p14:tracePt t="35963" x="4562475" y="4130675"/>
          <p14:tracePt t="35969" x="4772025" y="4181475"/>
          <p14:tracePt t="35977" x="4989513" y="4232275"/>
          <p14:tracePt t="35985" x="5192713" y="4251325"/>
          <p14:tracePt t="35993" x="5461000" y="4264025"/>
          <p14:tracePt t="36002" x="5780088" y="4264025"/>
          <p14:tracePt t="36009" x="6188075" y="4194175"/>
          <p14:tracePt t="36018" x="6505575" y="4105275"/>
          <p14:tracePt t="36025" x="6831013" y="4002088"/>
          <p14:tracePt t="36034" x="7118350" y="3919538"/>
          <p14:tracePt t="36041" x="7315200" y="3843338"/>
          <p14:tracePt t="36050" x="7518400" y="3767138"/>
          <p14:tracePt t="36059" x="7685088" y="3684588"/>
          <p14:tracePt t="36066" x="7805738" y="3613150"/>
          <p14:tracePt t="36076" x="7888288" y="3556000"/>
          <p14:tracePt t="36081" x="7958138" y="3505200"/>
          <p14:tracePt t="36089" x="8016875" y="3454400"/>
          <p14:tracePt t="36097" x="8054975" y="3416300"/>
          <p14:tracePt t="36105" x="8093075" y="3378200"/>
          <p14:tracePt t="36111" x="8143875" y="3327400"/>
          <p14:tracePt t="36119" x="8194675" y="3282950"/>
          <p14:tracePt t="36127" x="8226425" y="3232150"/>
          <p14:tracePt t="36135" x="8258175" y="3186113"/>
          <p14:tracePt t="36143" x="8270875" y="3148013"/>
          <p14:tracePt t="36151" x="8289925" y="3103563"/>
          <p14:tracePt t="36160" x="8321675" y="3052763"/>
          <p14:tracePt t="36169" x="8353425" y="3008313"/>
          <p14:tracePt t="36177" x="8372475" y="2976563"/>
          <p14:tracePt t="36184" x="8385175" y="2932113"/>
          <p14:tracePt t="36192" x="8397875" y="2894013"/>
          <p14:tracePt t="36200" x="8416925" y="2849563"/>
          <p14:tracePt t="36209" x="8416925" y="2805113"/>
          <p14:tracePt t="36216" x="8416925" y="2765425"/>
          <p14:tracePt t="36224" x="8404225" y="2708275"/>
          <p14:tracePt t="36232" x="8385175" y="2663825"/>
          <p14:tracePt t="36239" x="8334375" y="2600325"/>
          <p14:tracePt t="36248" x="8270875" y="2543175"/>
          <p14:tracePt t="36257" x="8194675" y="2479675"/>
          <p14:tracePt t="36264" x="8105775" y="2428875"/>
          <p14:tracePt t="36272" x="7989888" y="2371725"/>
          <p14:tracePt t="36279" x="7843838" y="2300288"/>
          <p14:tracePt t="36287" x="7691438" y="2249488"/>
          <p14:tracePt t="36295" x="7499350" y="2211388"/>
          <p14:tracePt t="36301" x="7359650" y="2192338"/>
          <p14:tracePt t="36310" x="7200900" y="2179638"/>
          <p14:tracePt t="36317" x="7015163" y="2160588"/>
          <p14:tracePt t="36325" x="6831013" y="2135188"/>
          <p14:tracePt t="36334" x="6646863" y="2109788"/>
          <p14:tracePt t="36342" x="6511925" y="2103438"/>
          <p14:tracePt t="36350" x="6403975" y="2090738"/>
          <p14:tracePt t="36357" x="6321425" y="2090738"/>
          <p14:tracePt t="36366" x="6257925" y="2090738"/>
          <p14:tracePt t="36374" x="6194425" y="2090738"/>
          <p14:tracePt t="36382" x="6135688" y="2103438"/>
          <p14:tracePt t="36389" x="6091238" y="2109788"/>
          <p14:tracePt t="36398" x="6046788" y="2122488"/>
          <p14:tracePt t="36405" x="6008688" y="2141538"/>
          <p14:tracePt t="36415" x="5964238" y="2154238"/>
          <p14:tracePt t="36421" x="5913438" y="2185988"/>
          <p14:tracePt t="36427" x="5856288" y="2211388"/>
          <p14:tracePt t="36435" x="5811838" y="2249488"/>
          <p14:tracePt t="36443" x="5773738" y="2293938"/>
          <p14:tracePt t="36451" x="5748338" y="2338388"/>
          <p14:tracePt t="36459" x="5735638" y="2384425"/>
          <p14:tracePt t="36467" x="5716588" y="2428875"/>
          <p14:tracePt t="36475" x="5716588" y="2486025"/>
          <p14:tracePt t="36484" x="5716588" y="2536825"/>
          <p14:tracePt t="36492" x="5729288" y="2593975"/>
          <p14:tracePt t="36500" x="5767388" y="2651125"/>
          <p14:tracePt t="36509" x="5818188" y="2720975"/>
          <p14:tracePt t="36516" x="5888038" y="2792413"/>
          <p14:tracePt t="36524" x="5970588" y="2862263"/>
          <p14:tracePt t="36532" x="6040438" y="2944813"/>
          <p14:tracePt t="36542" x="6110288" y="3014663"/>
          <p14:tracePt t="36548" x="6200775" y="3059113"/>
          <p14:tracePt t="36555" x="6289675" y="3103563"/>
          <p14:tracePt t="36563" x="6397625" y="3135313"/>
          <p14:tracePt t="36571" x="6511925" y="3173413"/>
          <p14:tracePt t="36577" x="6665913" y="3219450"/>
          <p14:tracePt t="36585" x="6850063" y="3244850"/>
          <p14:tracePt t="36593" x="7034213" y="3263900"/>
          <p14:tracePt t="36601" x="7137400" y="3263900"/>
          <p14:tracePt t="36609" x="7245350" y="3257550"/>
          <p14:tracePt t="36617" x="7353300" y="3238500"/>
          <p14:tracePt t="36625" x="7416800" y="3219450"/>
          <p14:tracePt t="36635" x="7480300" y="3205163"/>
          <p14:tracePt t="36643" x="7537450" y="3192463"/>
          <p14:tracePt t="36651" x="7583488" y="3179763"/>
          <p14:tracePt t="36659" x="7627938" y="3167063"/>
          <p14:tracePt t="36666" x="7678738" y="3141663"/>
          <p14:tracePt t="36675" x="7723188" y="3109913"/>
          <p14:tracePt t="36682" x="7780338" y="3078163"/>
          <p14:tracePt t="36689" x="7831138" y="3033713"/>
          <p14:tracePt t="36698" x="7881938" y="2995613"/>
          <p14:tracePt t="36705" x="7920038" y="2963863"/>
          <p14:tracePt t="36714" x="7951788" y="2925763"/>
          <p14:tracePt t="36721" x="7989888" y="2887663"/>
          <p14:tracePt t="36729" x="8010525" y="2849563"/>
          <p14:tracePt t="36737" x="8035925" y="2805113"/>
          <p14:tracePt t="36745" x="8061325" y="2752725"/>
          <p14:tracePt t="36753" x="8074025" y="2701925"/>
          <p14:tracePt t="36761" x="8080375" y="2644775"/>
          <p14:tracePt t="36769" x="8080375" y="2581275"/>
          <p14:tracePt t="36777" x="8080375" y="2530475"/>
          <p14:tracePt t="36785" x="8074025" y="2473325"/>
          <p14:tracePt t="36793" x="8054975" y="2428875"/>
          <p14:tracePt t="36801" x="8035925" y="2397125"/>
          <p14:tracePt t="36810" x="7996238" y="2351088"/>
          <p14:tracePt t="36818" x="7964488" y="2319338"/>
          <p14:tracePt t="36825" x="7920038" y="2287588"/>
          <p14:tracePt t="36834" x="7850188" y="2243138"/>
          <p14:tracePt t="36842" x="7761288" y="2198688"/>
          <p14:tracePt t="36850" x="7646988" y="2141538"/>
          <p14:tracePt t="36857" x="7518400" y="2116138"/>
          <p14:tracePt t="36866" x="7327900" y="2078038"/>
          <p14:tracePt t="36873" x="7143750" y="2052638"/>
          <p14:tracePt t="36882" x="6938963" y="2033588"/>
          <p14:tracePt t="36892" x="6805613" y="2020888"/>
          <p14:tracePt t="36898" x="6697663" y="2001838"/>
          <p14:tracePt t="36903" x="6588125" y="1995488"/>
          <p14:tracePt t="36911" x="6492875" y="1995488"/>
          <p14:tracePt t="36919" x="6423025" y="1995488"/>
          <p14:tracePt t="36927" x="6359525" y="1995488"/>
          <p14:tracePt t="36941" x="6308725" y="2014538"/>
          <p14:tracePt t="36943" x="6283325" y="2027238"/>
          <p14:tracePt t="36951" x="6264275" y="2039938"/>
          <p14:tracePt t="36959" x="6257925" y="2046288"/>
          <p14:tracePt t="36967" x="6245225" y="2065338"/>
          <p14:tracePt t="36976" x="6232525" y="2084388"/>
          <p14:tracePt t="36983" x="6219825" y="2103438"/>
          <p14:tracePt t="36991" x="6200775" y="2141538"/>
          <p14:tracePt t="37000" x="6175375" y="2179638"/>
          <p14:tracePt t="37008" x="6154738" y="2211388"/>
          <p14:tracePt t="37016" x="6129338" y="2243138"/>
          <p14:tracePt t="37024" x="6110288" y="2293938"/>
          <p14:tracePt t="37032" x="6084888" y="2332038"/>
          <p14:tracePt t="37037" x="6065838" y="2378075"/>
          <p14:tracePt t="37045" x="6046788" y="2422525"/>
          <p14:tracePt t="37053" x="6034088" y="2447925"/>
          <p14:tracePt t="37061" x="6021388" y="2486025"/>
          <p14:tracePt t="37069" x="6015038" y="2505075"/>
          <p14:tracePt t="37077" x="6002338" y="2530475"/>
          <p14:tracePt t="37085" x="5995988" y="2555875"/>
          <p14:tracePt t="37093" x="5995988" y="2593975"/>
          <p14:tracePt t="37101" x="5995988" y="2632075"/>
          <p14:tracePt t="37109" x="5995988" y="2676525"/>
          <p14:tracePt t="37117" x="6008688" y="2720975"/>
          <p14:tracePt t="37125" x="6046788" y="2765425"/>
          <p14:tracePt t="37133" x="6084888" y="2817813"/>
          <p14:tracePt t="37142" x="6135688" y="2868613"/>
          <p14:tracePt t="37150" x="6181725" y="2906713"/>
          <p14:tracePt t="37157" x="6251575" y="2951163"/>
          <p14:tracePt t="37166" x="6308725" y="2989263"/>
          <p14:tracePt t="37175" x="6378575" y="3046413"/>
          <p14:tracePt t="37182" x="6480175" y="3097213"/>
          <p14:tracePt t="37187" x="6600825" y="3160713"/>
          <p14:tracePt t="37195" x="6723063" y="3219450"/>
          <p14:tracePt t="37203" x="6843713" y="3270250"/>
          <p14:tracePt t="37211" x="6951663" y="3289300"/>
          <p14:tracePt t="37219" x="7065963" y="3295650"/>
          <p14:tracePt t="37227" x="7169150" y="3308350"/>
          <p14:tracePt t="37235" x="7258050" y="3314700"/>
          <p14:tracePt t="37243" x="7334250" y="3314700"/>
          <p14:tracePt t="37253" x="7397750" y="3314700"/>
          <p14:tracePt t="37261" x="7442200" y="3314700"/>
          <p14:tracePt t="37269" x="7467600" y="3302000"/>
          <p14:tracePt t="37277" x="7486650" y="3289300"/>
          <p14:tracePt t="37285" x="7493000" y="3276600"/>
          <p14:tracePt t="37295" x="7505700" y="3263900"/>
          <p14:tracePt t="37303" x="7518400" y="3251200"/>
          <p14:tracePt t="37311" x="7531100" y="3225800"/>
          <p14:tracePt t="37319" x="7545388" y="3186113"/>
          <p14:tracePt t="37327" x="7589838" y="3135313"/>
          <p14:tracePt t="37335" x="7621588" y="3090863"/>
          <p14:tracePt t="37343" x="7640638" y="3040063"/>
          <p14:tracePt t="37351" x="7666038" y="2995613"/>
          <p14:tracePt t="37359" x="7678738" y="2951163"/>
          <p14:tracePt t="37367" x="7697788" y="2913063"/>
          <p14:tracePt t="37376" x="7704138" y="2868613"/>
          <p14:tracePt t="37383" x="7710488" y="2843213"/>
          <p14:tracePt t="37391" x="7716838" y="2830513"/>
          <p14:tracePt t="37401" x="7716838" y="2817813"/>
          <p14:tracePt t="37409" x="7716838" y="2805113"/>
          <p14:tracePt t="37417" x="7716838" y="2798763"/>
          <p14:tracePt t="37433" x="7716838" y="2792413"/>
          <p14:tracePt t="38800" x="7723188" y="2752725"/>
          <p14:tracePt t="38807" x="7780338" y="2638425"/>
          <p14:tracePt t="38816" x="7831138" y="2568575"/>
          <p14:tracePt t="38824" x="7888288" y="2517775"/>
          <p14:tracePt t="38833" x="7951788" y="2460625"/>
          <p14:tracePt t="38839" x="8023225" y="2409825"/>
          <p14:tracePt t="38849" x="8080375" y="2365375"/>
          <p14:tracePt t="38855" x="8124825" y="2344738"/>
          <p14:tracePt t="38861" x="8162925" y="2319338"/>
          <p14:tracePt t="38873" x="8201025" y="2306638"/>
          <p14:tracePt t="38880" x="8226425" y="2293938"/>
          <p14:tracePt t="38889" x="8245475" y="2281238"/>
          <p14:tracePt t="38897" x="8270875" y="2268538"/>
          <p14:tracePt t="38904" x="8302625" y="2262188"/>
          <p14:tracePt t="38911" x="8340725" y="2243138"/>
          <p14:tracePt t="38919" x="8385175" y="2230438"/>
          <p14:tracePt t="38927" x="8416925" y="2224088"/>
          <p14:tracePt t="38935" x="8462963" y="2217738"/>
          <p14:tracePt t="38943" x="8513763" y="2198688"/>
          <p14:tracePt t="38951" x="8558213" y="2192338"/>
          <p14:tracePt t="38959" x="8602663" y="2185988"/>
          <p14:tracePt t="38967" x="8647113" y="2179638"/>
          <p14:tracePt t="38975" x="8697913" y="2173288"/>
          <p14:tracePt t="38983" x="8761413" y="2160588"/>
          <p14:tracePt t="39005" x="8875713" y="2128838"/>
          <p14:tracePt t="39007" x="8934450" y="2122488"/>
          <p14:tracePt t="39015" x="8978900" y="2116138"/>
          <p14:tracePt t="39023" x="8997950" y="2109788"/>
          <p14:tracePt t="39032" x="9010650" y="2109788"/>
          <p14:tracePt t="39039" x="9023350" y="2103438"/>
          <p14:tracePt t="39111" x="9023350" y="2097088"/>
          <p14:tracePt t="39119" x="9042400" y="2097088"/>
          <p14:tracePt t="39127" x="9067800" y="2084388"/>
          <p14:tracePt t="39135" x="9086850" y="2078038"/>
          <p14:tracePt t="39143" x="9118600" y="2071688"/>
          <p14:tracePt t="40203" x="8972550" y="1708150"/>
          <p14:tracePt t="40209" x="8818563" y="1619250"/>
          <p14:tracePt t="40217" x="8691563" y="1530350"/>
          <p14:tracePt t="40225" x="8577263" y="1452563"/>
          <p14:tracePt t="40233" x="8448675" y="1376363"/>
          <p14:tracePt t="40241" x="8308975" y="1300163"/>
          <p14:tracePt t="40249" x="8207375" y="1274763"/>
          <p14:tracePt t="40257" x="8099425" y="1236663"/>
          <p14:tracePt t="40265" x="8004175" y="1211263"/>
          <p14:tracePt t="40274" x="7907338" y="1179513"/>
          <p14:tracePt t="40281" x="7818438" y="1154113"/>
          <p14:tracePt t="40290" x="7729538" y="1128713"/>
          <p14:tracePt t="40298" x="7653338" y="1116013"/>
          <p14:tracePt t="40305" x="7589838" y="1096963"/>
          <p14:tracePt t="40314" x="7524750" y="1077913"/>
          <p14:tracePt t="40321" x="7454900" y="1069975"/>
          <p14:tracePt t="40330" x="7391400" y="1057275"/>
          <p14:tracePt t="40337" x="7302500" y="1038225"/>
          <p14:tracePt t="40344" x="7219950" y="1019175"/>
          <p14:tracePt t="40351" x="7150100" y="1000125"/>
          <p14:tracePt t="40359" x="7085013" y="987425"/>
          <p14:tracePt t="40367" x="7021513" y="968375"/>
          <p14:tracePt t="40375" x="6964363" y="955675"/>
          <p14:tracePt t="40383" x="6900863" y="936625"/>
          <p14:tracePt t="40391" x="6831013" y="923925"/>
          <p14:tracePt t="40399" x="6773863" y="904875"/>
          <p14:tracePt t="40407" x="6723063" y="892175"/>
          <p14:tracePt t="40415" x="6665913" y="873125"/>
          <p14:tracePt t="40423" x="6619875" y="860425"/>
          <p14:tracePt t="40431" x="6562725" y="841375"/>
          <p14:tracePt t="40439" x="6499225" y="828675"/>
          <p14:tracePt t="40447" x="6423025" y="809625"/>
          <p14:tracePt t="40455" x="6353175" y="803275"/>
          <p14:tracePt t="40464" x="6289675" y="790575"/>
          <p14:tracePt t="40471" x="6226175" y="790575"/>
          <p14:tracePt t="40480" x="6161088" y="796925"/>
          <p14:tracePt t="40486" x="6103938" y="803275"/>
          <p14:tracePt t="40495" x="6021388" y="803275"/>
          <p14:tracePt t="40501" x="5938838" y="809625"/>
          <p14:tracePt t="40510" x="5830888" y="822325"/>
          <p14:tracePt t="40517" x="5722938" y="835025"/>
          <p14:tracePt t="40525" x="5619750" y="847725"/>
          <p14:tracePt t="40533" x="5524500" y="854075"/>
          <p14:tracePt t="40542" x="5448300" y="873125"/>
          <p14:tracePt t="40549" x="5359400" y="879475"/>
          <p14:tracePt t="40557" x="5283200" y="885825"/>
          <p14:tracePt t="40565" x="5211763" y="885825"/>
          <p14:tracePt t="40573" x="5122863" y="885825"/>
          <p14:tracePt t="40581" x="5053013" y="885825"/>
          <p14:tracePt t="40589" x="4989513" y="885825"/>
          <p14:tracePt t="40597" x="4926013" y="885825"/>
          <p14:tracePt t="40605" x="4868863" y="885825"/>
          <p14:tracePt t="40614" x="4830763" y="885825"/>
          <p14:tracePt t="40621" x="4784725" y="885825"/>
          <p14:tracePt t="40630" x="4740275" y="885825"/>
          <p14:tracePt t="40637" x="4695825" y="879475"/>
          <p14:tracePt t="40644" x="4670425" y="879475"/>
          <p14:tracePt t="40651" x="4651375" y="879475"/>
          <p14:tracePt t="40659" x="4645025" y="873125"/>
          <p14:tracePt t="40667" x="4632325" y="873125"/>
          <p14:tracePt t="40675" x="4625975" y="873125"/>
          <p14:tracePt t="41052" x="4625975" y="879475"/>
          <p14:tracePt t="41060" x="4606925" y="962025"/>
          <p14:tracePt t="41068" x="4600575" y="1038225"/>
          <p14:tracePt t="41075" x="4587875" y="1084263"/>
          <p14:tracePt t="41081" x="4568825" y="1128713"/>
          <p14:tracePt t="41089" x="4543425" y="1179513"/>
          <p14:tracePt t="41097" x="4524375" y="1217613"/>
          <p14:tracePt t="41106" x="4492625" y="1243013"/>
          <p14:tracePt t="41114" x="4486275" y="1262063"/>
          <p14:tracePt t="41121" x="4467225" y="1274763"/>
          <p14:tracePt t="41130" x="4454525" y="1287463"/>
          <p14:tracePt t="41137" x="4448175" y="1293813"/>
          <p14:tracePt t="41146" x="4448175" y="1300163"/>
          <p14:tracePt t="41215" x="4454525" y="1300163"/>
          <p14:tracePt t="41224" x="4492625" y="1274763"/>
          <p14:tracePt t="41231" x="4568825" y="1249363"/>
          <p14:tracePt t="41239" x="4676775" y="1230313"/>
          <p14:tracePt t="41247" x="4824413" y="1217613"/>
          <p14:tracePt t="41255" x="5033963" y="1198563"/>
          <p14:tracePt t="41263" x="5256213" y="1173163"/>
          <p14:tracePt t="41271" x="5499100" y="1160463"/>
          <p14:tracePt t="41280" x="5761038" y="1160463"/>
          <p14:tracePt t="41287" x="5957888" y="1160463"/>
          <p14:tracePt t="41296" x="6188075" y="1185863"/>
          <p14:tracePt t="41304" x="6397625" y="1236663"/>
          <p14:tracePt t="41312" x="6581775" y="1312863"/>
          <p14:tracePt t="41321" x="6761163" y="1382713"/>
          <p14:tracePt t="41328" x="6881813" y="1446213"/>
          <p14:tracePt t="41337" x="6970713" y="1497013"/>
          <p14:tracePt t="41344" x="7065963" y="1574800"/>
          <p14:tracePt t="41351" x="7124700" y="1638300"/>
          <p14:tracePt t="41357" x="7194550" y="1714500"/>
          <p14:tracePt t="41365" x="7264400" y="1784350"/>
          <p14:tracePt t="41373" x="7334250" y="1841500"/>
          <p14:tracePt t="41381" x="7385050" y="1892300"/>
          <p14:tracePt t="41389" x="7416800" y="1938338"/>
          <p14:tracePt t="41397" x="7448550" y="1989138"/>
          <p14:tracePt t="41405" x="7461250" y="2033588"/>
          <p14:tracePt t="41413" x="7480300" y="2078038"/>
          <p14:tracePt t="41421" x="7493000" y="2116138"/>
          <p14:tracePt t="41429" x="7505700" y="2154238"/>
          <p14:tracePt t="41438" x="7524750" y="2198688"/>
          <p14:tracePt t="41446" x="7537450" y="2230438"/>
          <p14:tracePt t="41453" x="7551738" y="2262188"/>
          <p14:tracePt t="41463" x="7564438" y="2268538"/>
          <p14:tracePt t="41469" x="7570788" y="2281238"/>
          <p14:tracePt t="41555" x="7564438" y="2236788"/>
          <p14:tracePt t="41563" x="7545388" y="2185988"/>
          <p14:tracePt t="41571" x="7531100" y="2128838"/>
          <p14:tracePt t="41579" x="7512050" y="2084388"/>
          <p14:tracePt t="41587" x="7480300" y="2033588"/>
          <p14:tracePt t="41596" x="7435850" y="1982788"/>
          <p14:tracePt t="41603" x="7366000" y="1931988"/>
          <p14:tracePt t="41612" x="7277100" y="1879600"/>
          <p14:tracePt t="41620" x="7162800" y="1822450"/>
          <p14:tracePt t="41628" x="7034213" y="1803400"/>
          <p14:tracePt t="41636" x="6900863" y="1790700"/>
          <p14:tracePt t="41644" x="6754813" y="1809750"/>
          <p14:tracePt t="41655" x="6569075" y="1841500"/>
          <p14:tracePt t="41657" x="6384925" y="1911350"/>
          <p14:tracePt t="41665" x="6270625" y="2008188"/>
          <p14:tracePt t="41673" x="6213475" y="2135188"/>
          <p14:tracePt t="41681" x="6148388" y="2306638"/>
          <p14:tracePt t="41689" x="6078538" y="2511425"/>
          <p14:tracePt t="41697" x="6040438" y="2740025"/>
          <p14:tracePt t="41705" x="6008688" y="3090863"/>
          <p14:tracePt t="41713" x="5957888" y="3575050"/>
          <p14:tracePt t="41721" x="5926138" y="4098925"/>
          <p14:tracePt t="41730" x="5938838" y="4570413"/>
          <p14:tracePt t="41737" x="6027738" y="4940300"/>
          <p14:tracePt t="41962" x="5340350" y="4978400"/>
          <p14:tracePt t="41969" x="5122863" y="4843463"/>
          <p14:tracePt t="41978" x="4906963" y="4691063"/>
          <p14:tracePt t="41985" x="4651375" y="4538663"/>
          <p14:tracePt t="41994" x="4460875" y="4422775"/>
          <p14:tracePt t="42002" x="4237038" y="4346575"/>
          <p14:tracePt t="42010" x="3995738" y="4264025"/>
          <p14:tracePt t="42019" x="3778250" y="4200525"/>
          <p14:tracePt t="42026" x="3549650" y="4162425"/>
          <p14:tracePt t="42033" x="3389313" y="4149725"/>
          <p14:tracePt t="42041" x="3287713" y="4149725"/>
          <p14:tracePt t="42049" x="3211513" y="4149725"/>
          <p14:tracePt t="42057" x="3148013" y="4149725"/>
          <p14:tracePt t="42065" x="3116263" y="4149725"/>
          <p14:tracePt t="42074" x="3103563" y="4156075"/>
          <p14:tracePt t="42080" x="3090863" y="4168775"/>
          <p14:tracePt t="42087" x="3084513" y="4181475"/>
          <p14:tracePt t="42096" x="3078163" y="4187825"/>
          <p14:tracePt t="42104" x="3071813" y="4200525"/>
          <p14:tracePt t="42112" x="3071813" y="4206875"/>
          <p14:tracePt t="42128" x="3071813" y="4213225"/>
          <p14:tracePt t="42285" x="3071813" y="4206875"/>
          <p14:tracePt t="42293" x="3071813" y="4105275"/>
          <p14:tracePt t="42302" x="3071813" y="3995738"/>
          <p14:tracePt t="42310" x="3071813" y="3894138"/>
          <p14:tracePt t="42318" x="3071813" y="3779838"/>
          <p14:tracePt t="42325" x="3059113" y="3594100"/>
          <p14:tracePt t="42333" x="2989263" y="3340100"/>
          <p14:tracePt t="42341" x="2911475" y="3097213"/>
          <p14:tracePt t="42349" x="2835275" y="2894013"/>
          <p14:tracePt t="42357" x="2784475" y="2682875"/>
          <p14:tracePt t="42364" x="2720975" y="2486025"/>
          <p14:tracePt t="42371" x="2695575" y="2359025"/>
          <p14:tracePt t="42379" x="2632075" y="2160588"/>
          <p14:tracePt t="42387" x="2606675" y="2052638"/>
          <p14:tracePt t="42396" x="2568575" y="1944688"/>
          <p14:tracePt t="42403" x="2530475" y="1866900"/>
          <p14:tracePt t="42412" x="2490788" y="1797050"/>
          <p14:tracePt t="42420" x="2459038" y="1746250"/>
          <p14:tracePt t="42428" x="2408238" y="1708150"/>
          <p14:tracePt t="42435" x="2357438" y="1670050"/>
          <p14:tracePt t="42445" x="2312988" y="1651000"/>
          <p14:tracePt t="42451" x="2249488" y="1638300"/>
          <p14:tracePt t="42460" x="2185988" y="1619250"/>
          <p14:tracePt t="42467" x="2116138" y="1600200"/>
          <p14:tracePt t="42476" x="2051050" y="1587500"/>
          <p14:tracePt t="42483" x="1974850" y="1568450"/>
          <p14:tracePt t="42491" x="1905000" y="1555750"/>
          <p14:tracePt t="42499" x="1860550" y="1536700"/>
          <p14:tracePt t="42507" x="1835150" y="1524000"/>
          <p14:tracePt t="42513" x="1822450" y="1511300"/>
          <p14:tracePt t="42521" x="1816100" y="1504950"/>
          <p14:tracePt t="42529" x="1797050" y="1484313"/>
          <p14:tracePt t="42537" x="1771650" y="1433513"/>
          <p14:tracePt t="42545" x="1733550" y="1389063"/>
          <p14:tracePt t="42553" x="1682750" y="1319213"/>
          <p14:tracePt t="42562" x="1638300" y="1249363"/>
          <p14:tracePt t="42569" x="1592263" y="1192213"/>
          <p14:tracePt t="42578" x="1573213" y="1147763"/>
          <p14:tracePt t="42585" x="1560513" y="1128713"/>
          <p14:tracePt t="42595" x="1554163" y="1116013"/>
          <p14:tracePt t="42646" x="1554163" y="1109663"/>
          <p14:tracePt t="42678" x="1560513" y="1057275"/>
          <p14:tracePt t="42683" x="1573213" y="987425"/>
          <p14:tracePt t="42691" x="1585913" y="923925"/>
          <p14:tracePt t="42699" x="1592263" y="860425"/>
          <p14:tracePt t="42707" x="1612900" y="790575"/>
          <p14:tracePt t="42715" x="1625600" y="746125"/>
          <p14:tracePt t="42724" x="1638300" y="714375"/>
          <p14:tracePt t="42732" x="1638300" y="701675"/>
          <p14:tracePt t="42739" x="1644650" y="688975"/>
          <p14:tracePt t="43000" x="1651000" y="688975"/>
          <p14:tracePt t="43007" x="1657350" y="688975"/>
          <p14:tracePt t="43035" x="1657350" y="695325"/>
          <p14:tracePt t="43045" x="1657350" y="752475"/>
          <p14:tracePt t="43051" x="1657350" y="879475"/>
          <p14:tracePt t="43060" x="1657350" y="987425"/>
          <p14:tracePt t="43070" x="1638300" y="1063625"/>
          <p14:tracePt t="43408" x="1644650" y="1057275"/>
          <p14:tracePt t="43416" x="1663700" y="1044575"/>
          <p14:tracePt t="43423" x="1695450" y="1031875"/>
          <p14:tracePt t="43431" x="1727200" y="1025525"/>
          <p14:tracePt t="43439" x="1771650" y="1019175"/>
          <p14:tracePt t="43447" x="1816100" y="1012825"/>
          <p14:tracePt t="43455" x="1841500" y="1006475"/>
          <p14:tracePt t="43463" x="1860550" y="1006475"/>
          <p14:tracePt t="43474" x="1873250" y="1006475"/>
          <p14:tracePt t="43481" x="1879600" y="1000125"/>
          <p14:tracePt t="43489" x="1892300" y="1000125"/>
          <p14:tracePt t="43497" x="1905000" y="1000125"/>
          <p14:tracePt t="43506" x="1930400" y="1000125"/>
          <p14:tracePt t="43513" x="1955800" y="993775"/>
          <p14:tracePt t="43521" x="2000250" y="981075"/>
          <p14:tracePt t="43531" x="2019300" y="968375"/>
          <p14:tracePt t="43540" x="2044700" y="955675"/>
          <p14:tracePt t="43547" x="2058988" y="942975"/>
          <p14:tracePt t="43555" x="2071688" y="936625"/>
          <p14:tracePt t="43563" x="2078038" y="923925"/>
          <p14:tracePt t="43571" x="2090738" y="917575"/>
          <p14:tracePt t="43581" x="2097088" y="917575"/>
          <p14:tracePt t="43589" x="2097088" y="911225"/>
          <p14:tracePt t="43598" x="2097088" y="904875"/>
          <p14:tracePt t="43626" x="2097088" y="898525"/>
          <p14:tracePt t="44062" x="2103438" y="898525"/>
          <p14:tracePt t="44090" x="2109788" y="898525"/>
          <p14:tracePt t="44098" x="2122488" y="898525"/>
          <p14:tracePt t="44106" x="2166938" y="898525"/>
          <p14:tracePt t="44113" x="2179638" y="898525"/>
          <p14:tracePt t="44122" x="2205038" y="898525"/>
          <p14:tracePt t="44130" x="2224088" y="898525"/>
          <p14:tracePt t="44137" x="2230438" y="898525"/>
          <p14:tracePt t="44146" x="2243138" y="898525"/>
          <p14:tracePt t="44153" x="2249488" y="898525"/>
          <p14:tracePt t="44178" x="2255838" y="898525"/>
          <p14:tracePt t="44239" x="2262188" y="898525"/>
          <p14:tracePt t="44247" x="2268538" y="898525"/>
          <p14:tracePt t="44256" x="2281238" y="898525"/>
          <p14:tracePt t="44264" x="2293938" y="898525"/>
          <p14:tracePt t="44271" x="2306638" y="898525"/>
          <p14:tracePt t="44279" x="2325688" y="898525"/>
          <p14:tracePt t="44287" x="2338388" y="898525"/>
          <p14:tracePt t="44296" x="2357438" y="898525"/>
          <p14:tracePt t="44303" x="2376488" y="892175"/>
          <p14:tracePt t="44312" x="2395538" y="892175"/>
          <p14:tracePt t="44319" x="2408238" y="892175"/>
          <p14:tracePt t="44328" x="2414588" y="892175"/>
          <p14:tracePt t="44335" x="2427288" y="892175"/>
          <p14:tracePt t="44344" x="2433638" y="892175"/>
          <p14:tracePt t="44351" x="2446338" y="892175"/>
          <p14:tracePt t="44357" x="2465388" y="892175"/>
          <p14:tracePt t="44371" x="2478088" y="892175"/>
          <p14:tracePt t="44375" x="2497138" y="892175"/>
          <p14:tracePt t="44384" x="2517775" y="892175"/>
          <p14:tracePt t="44391" x="2549525" y="892175"/>
          <p14:tracePt t="44398" x="2581275" y="879475"/>
          <p14:tracePt t="44406" x="2606675" y="873125"/>
          <p14:tracePt t="44413" x="2644775" y="866775"/>
          <p14:tracePt t="44421" x="2676525" y="860425"/>
          <p14:tracePt t="44429" x="2701925" y="854075"/>
          <p14:tracePt t="44437" x="2727325" y="847725"/>
          <p14:tracePt t="44445" x="2752725" y="847725"/>
          <p14:tracePt t="44454" x="2765425" y="841375"/>
          <p14:tracePt t="44461" x="2778125" y="841375"/>
          <p14:tracePt t="44469" x="2797175" y="835025"/>
          <p14:tracePt t="44477" x="2809875" y="835025"/>
          <p14:tracePt t="44485" x="2822575" y="828675"/>
          <p14:tracePt t="44493" x="2835275" y="828675"/>
          <p14:tracePt t="44501" x="2841625" y="828675"/>
          <p14:tracePt t="44508" x="2854325" y="828675"/>
          <p14:tracePt t="44515" x="2860675" y="828675"/>
          <p14:tracePt t="44571" x="2867025" y="828675"/>
          <p14:tracePt t="44599" x="2873375" y="828675"/>
          <p14:tracePt t="44674" x="2886075" y="828675"/>
          <p14:tracePt t="44682" x="2898775" y="828675"/>
          <p14:tracePt t="44690" x="2911475" y="835025"/>
          <p14:tracePt t="44698" x="2936875" y="841375"/>
          <p14:tracePt t="44706" x="2955925" y="854075"/>
          <p14:tracePt t="44714" x="2976563" y="866775"/>
          <p14:tracePt t="44723" x="2989263" y="873125"/>
          <p14:tracePt t="44730" x="2995613" y="879475"/>
          <p14:tracePt t="44738" x="3008313" y="879475"/>
          <p14:tracePt t="44745" x="3021013" y="885825"/>
          <p14:tracePt t="44753" x="3027363" y="892175"/>
          <p14:tracePt t="44761" x="3040063" y="898525"/>
          <p14:tracePt t="44769" x="3052763" y="898525"/>
          <p14:tracePt t="44777" x="3078163" y="898525"/>
          <p14:tracePt t="44785" x="3097213" y="898525"/>
          <p14:tracePt t="44793" x="3128963" y="898525"/>
          <p14:tracePt t="44799" x="3173413" y="898525"/>
          <p14:tracePt t="44808" x="3217863" y="898525"/>
          <p14:tracePt t="44818" x="3262313" y="898525"/>
          <p14:tracePt t="44824" x="3294063" y="892175"/>
          <p14:tracePt t="44833" x="3325813" y="892175"/>
          <p14:tracePt t="44840" x="3351213" y="885825"/>
          <p14:tracePt t="44847" x="3370263" y="885825"/>
          <p14:tracePt t="44855" x="3382963" y="879475"/>
          <p14:tracePt t="44863" x="3389313" y="879475"/>
          <p14:tracePt t="45842" x="3395663" y="885825"/>
          <p14:tracePt t="45850" x="3408363" y="898525"/>
          <p14:tracePt t="45857" x="3414713" y="898525"/>
          <p14:tracePt t="45866" x="3441700" y="904875"/>
          <p14:tracePt t="45874" x="3467100" y="917575"/>
          <p14:tracePt t="45884" x="3498850" y="917575"/>
          <p14:tracePt t="45890" x="3524250" y="923925"/>
          <p14:tracePt t="45898" x="3562350" y="930275"/>
          <p14:tracePt t="45905" x="3594100" y="936625"/>
          <p14:tracePt t="45914" x="3619500" y="936625"/>
          <p14:tracePt t="45921" x="3632200" y="936625"/>
          <p14:tracePt t="45929" x="3644900" y="936625"/>
          <p14:tracePt t="45937" x="3651250" y="936625"/>
          <p14:tracePt t="45987" x="3657600" y="936625"/>
          <p14:tracePt t="46008" x="3663950" y="936625"/>
          <p14:tracePt t="46039" x="3670300" y="936625"/>
          <p14:tracePt t="46079" x="3676650" y="936625"/>
          <p14:tracePt t="46091" x="3683000" y="936625"/>
          <p14:tracePt t="46106" x="3689350" y="936625"/>
          <p14:tracePt t="46116" x="3695700" y="936625"/>
          <p14:tracePt t="46125" x="3695700" y="942975"/>
          <p14:tracePt t="46134" x="3708400" y="942975"/>
          <p14:tracePt t="46140" x="3721100" y="942975"/>
          <p14:tracePt t="46150" x="3727450" y="942975"/>
          <p14:tracePt t="46156" x="3740150" y="942975"/>
          <p14:tracePt t="46165" x="3752850" y="942975"/>
          <p14:tracePt t="46174" x="3759200" y="936625"/>
          <p14:tracePt t="46182" x="3771900" y="936625"/>
          <p14:tracePt t="46190" x="3784600" y="930275"/>
          <p14:tracePt t="46198" x="3790950" y="930275"/>
          <p14:tracePt t="46205" x="3803650" y="923925"/>
          <p14:tracePt t="46215" x="3810000" y="923925"/>
          <p14:tracePt t="46232" x="3816350" y="923925"/>
          <p14:tracePt t="46243" x="3822700" y="923925"/>
          <p14:tracePt t="46267" x="3829050" y="923925"/>
          <p14:tracePt t="46277" x="3835400" y="923925"/>
          <p14:tracePt t="46337" x="3841750" y="923925"/>
          <p14:tracePt t="46756" x="3835400" y="923925"/>
          <p14:tracePt t="49100" x="3841750" y="923925"/>
          <p14:tracePt t="49108" x="3873500" y="911225"/>
          <p14:tracePt t="49115" x="3932238" y="911225"/>
          <p14:tracePt t="49124" x="4027488" y="923925"/>
          <p14:tracePt t="49132" x="4122738" y="930275"/>
          <p14:tracePt t="49140" x="4230688" y="949325"/>
          <p14:tracePt t="49147" x="4346575" y="968375"/>
          <p14:tracePt t="49156" x="4454525" y="968375"/>
          <p14:tracePt t="49164" x="4530725" y="974725"/>
          <p14:tracePt t="49174" x="4594225" y="974725"/>
          <p14:tracePt t="49181" x="4638675" y="981075"/>
          <p14:tracePt t="49189" x="4683125" y="981075"/>
          <p14:tracePt t="49199" x="4727575" y="981075"/>
          <p14:tracePt t="49204" x="4772025" y="968375"/>
          <p14:tracePt t="49213" x="4805363" y="962025"/>
          <p14:tracePt t="49220" x="4843463" y="949325"/>
          <p14:tracePt t="49225" x="4875213" y="936625"/>
          <p14:tracePt t="49233" x="4919663" y="923925"/>
          <p14:tracePt t="49241" x="4957763" y="911225"/>
          <p14:tracePt t="49249" x="5002213" y="892175"/>
          <p14:tracePt t="49257" x="5046663" y="885825"/>
          <p14:tracePt t="49265" x="5091113" y="885825"/>
          <p14:tracePt t="49273" x="5135563" y="885825"/>
          <p14:tracePt t="49281" x="5167313" y="885825"/>
          <p14:tracePt t="49289" x="5211763" y="885825"/>
          <p14:tracePt t="49297" x="5276850" y="892175"/>
          <p14:tracePt t="49306" x="5340350" y="898525"/>
          <p14:tracePt t="49313" x="5429250" y="898525"/>
          <p14:tracePt t="49322" x="5518150" y="898525"/>
          <p14:tracePt t="49329" x="5607050" y="904875"/>
          <p14:tracePt t="49338" x="5702300" y="904875"/>
          <p14:tracePt t="49345" x="5805488" y="904875"/>
          <p14:tracePt t="49354" x="5932488" y="904875"/>
          <p14:tracePt t="49364" x="6072188" y="917575"/>
          <p14:tracePt t="49367" x="6213475" y="923925"/>
          <p14:tracePt t="49375" x="6327775" y="936625"/>
          <p14:tracePt t="49383" x="6461125" y="942975"/>
          <p14:tracePt t="49391" x="6562725" y="942975"/>
          <p14:tracePt t="49399" x="6672263" y="942975"/>
          <p14:tracePt t="49407" x="6773863" y="942975"/>
          <p14:tracePt t="49415" x="6881813" y="930275"/>
          <p14:tracePt t="49423" x="6958013" y="930275"/>
          <p14:tracePt t="49431" x="7021513" y="917575"/>
          <p14:tracePt t="49439" x="7078663" y="911225"/>
          <p14:tracePt t="49447" x="7131050" y="898525"/>
          <p14:tracePt t="49455" x="7188200" y="892175"/>
          <p14:tracePt t="49463" x="7232650" y="892175"/>
          <p14:tracePt t="49472" x="7264400" y="885825"/>
          <p14:tracePt t="49480" x="7283450" y="885825"/>
          <p14:tracePt t="49488" x="7289800" y="879475"/>
          <p14:tracePt t="49497" x="7302500" y="879475"/>
          <p14:tracePt t="49501" x="7315200" y="873125"/>
          <p14:tracePt t="49509" x="7327900" y="873125"/>
          <p14:tracePt t="49517" x="7372350" y="873125"/>
          <p14:tracePt t="49525" x="7423150" y="873125"/>
          <p14:tracePt t="49534" x="7486650" y="879475"/>
          <p14:tracePt t="49541" x="7564438" y="885825"/>
          <p14:tracePt t="49549" x="7672388" y="904875"/>
          <p14:tracePt t="49557" x="7793038" y="923925"/>
          <p14:tracePt t="49565" x="7970838" y="942975"/>
          <p14:tracePt t="49573" x="8220075" y="968375"/>
          <p14:tracePt t="49581" x="8469313" y="993775"/>
          <p14:tracePt t="49589" x="8716963" y="1019175"/>
          <p14:tracePt t="49597" x="8940800" y="1044575"/>
          <p14:tracePt t="49605" x="9124950" y="1069975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410226"/>
            <a:ext cx="8280400" cy="701301"/>
          </a:xfrm>
        </p:spPr>
        <p:txBody>
          <a:bodyPr/>
          <a:lstStyle/>
          <a:p>
            <a:r>
              <a:rPr lang="en-GB" dirty="0"/>
              <a:t>Attacks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B335DAD-D632-4E24-A907-14BDB969ED95}"/>
              </a:ext>
            </a:extLst>
          </p:cNvPr>
          <p:cNvSpPr/>
          <p:nvPr/>
        </p:nvSpPr>
        <p:spPr>
          <a:xfrm>
            <a:off x="3315396" y="2296459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8F889C-10F4-4C14-AF55-47BBEB579B6C}"/>
              </a:ext>
            </a:extLst>
          </p:cNvPr>
          <p:cNvSpPr/>
          <p:nvPr/>
        </p:nvSpPr>
        <p:spPr>
          <a:xfrm>
            <a:off x="780474" y="2309694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Training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897927-E2DC-48CB-B8B5-B5B9428C2365}"/>
              </a:ext>
            </a:extLst>
          </p:cNvPr>
          <p:cNvSpPr/>
          <p:nvPr/>
        </p:nvSpPr>
        <p:spPr>
          <a:xfrm>
            <a:off x="5850319" y="2309693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Members of the population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EAC958-C340-42C3-8D37-1DE468A25F04}"/>
              </a:ext>
            </a:extLst>
          </p:cNvPr>
          <p:cNvSpPr txBox="1"/>
          <p:nvPr/>
        </p:nvSpPr>
        <p:spPr>
          <a:xfrm>
            <a:off x="1578144" y="1124586"/>
            <a:ext cx="2811291" cy="47937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b="1" dirty="0">
                <a:solidFill>
                  <a:prstClr val="black"/>
                </a:solidFill>
                <a:latin typeface="+mn-lt"/>
                <a:cs typeface="+mn-cs"/>
              </a:rPr>
              <a:t>Membership inference: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Is this sample p</a:t>
            </a:r>
            <a:r>
              <a:rPr lang="en-GB" dirty="0" err="1">
                <a:solidFill>
                  <a:prstClr val="black"/>
                </a:solidFill>
                <a:latin typeface="+mn-lt"/>
                <a:cs typeface="+mn-cs"/>
              </a:rPr>
              <a:t>ar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t of the training data?</a:t>
            </a:r>
          </a:p>
        </p:txBody>
      </p:sp>
      <p:sp>
        <p:nvSpPr>
          <p:cNvPr id="6" name="Arrow: U-Turn 5">
            <a:extLst>
              <a:ext uri="{FF2B5EF4-FFF2-40B4-BE49-F238E27FC236}">
                <a16:creationId xmlns:a16="http://schemas.microsoft.com/office/drawing/2014/main" id="{61F187A4-DCC0-4AEA-983E-B2369C02D059}"/>
              </a:ext>
            </a:extLst>
          </p:cNvPr>
          <p:cNvSpPr/>
          <p:nvPr/>
        </p:nvSpPr>
        <p:spPr>
          <a:xfrm flipH="1">
            <a:off x="2221900" y="1950929"/>
            <a:ext cx="4246993" cy="354271"/>
          </a:xfrm>
          <a:prstGeom prst="uturnArrow">
            <a:avLst>
              <a:gd name="adj1" fmla="val 6523"/>
              <a:gd name="adj2" fmla="val 25000"/>
              <a:gd name="adj3" fmla="val 40402"/>
              <a:gd name="adj4" fmla="val 46496"/>
              <a:gd name="adj5" fmla="val 10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FC7BE-E0C5-4ECC-89E5-D7482369EE87}"/>
              </a:ext>
            </a:extLst>
          </p:cNvPr>
          <p:cNvSpPr txBox="1"/>
          <p:nvPr/>
        </p:nvSpPr>
        <p:spPr>
          <a:xfrm>
            <a:off x="2006650" y="562628"/>
            <a:ext cx="2617491" cy="22604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[</a:t>
            </a: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Rigaki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 &amp; Garcia, 2021]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4960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862"/>
    </mc:Choice>
    <mc:Fallback xmlns="">
      <p:transition spd="slow" advTm="84862"/>
    </mc:Fallback>
  </mc:AlternateContent>
  <p:extLst>
    <p:ext uri="{3A86A75C-4F4B-4683-9AE1-C65F6400EC91}">
      <p14:laserTraceLst xmlns:p14="http://schemas.microsoft.com/office/powerpoint/2010/main">
        <p14:tracePtLst>
          <p14:tracePt t="6054" x="3663950" y="5111750"/>
          <p14:tracePt t="6062" x="3619500" y="5099050"/>
          <p14:tracePt t="6071" x="3575050" y="5080000"/>
          <p14:tracePt t="6078" x="3517900" y="5067300"/>
          <p14:tracePt t="6087" x="3473450" y="5067300"/>
          <p14:tracePt t="6094" x="3421063" y="5067300"/>
          <p14:tracePt t="6103" x="3357563" y="5067300"/>
          <p14:tracePt t="6110" x="3300413" y="5073650"/>
          <p14:tracePt t="6119" x="3243263" y="5092700"/>
          <p14:tracePt t="6126" x="3179763" y="5105400"/>
          <p14:tracePt t="6134" x="3116263" y="5124450"/>
          <p14:tracePt t="9812" x="5549900" y="5041900"/>
          <p14:tracePt t="9820" x="5702300" y="4991100"/>
          <p14:tracePt t="9828" x="5824538" y="4926013"/>
          <p14:tracePt t="9834" x="5951538" y="4862513"/>
          <p14:tracePt t="9842" x="6072188" y="4805363"/>
          <p14:tracePt t="9850" x="6148388" y="4741863"/>
          <p14:tracePt t="9858" x="6238875" y="4678363"/>
          <p14:tracePt t="9867" x="6346825" y="4614863"/>
          <p14:tracePt t="9874" x="6480175" y="4513263"/>
          <p14:tracePt t="9883" x="6588125" y="4391025"/>
          <p14:tracePt t="9891" x="6684963" y="4276725"/>
          <p14:tracePt t="9899" x="6792913" y="4156075"/>
          <p14:tracePt t="9906" x="6888163" y="4040188"/>
          <p14:tracePt t="9915" x="6989763" y="3938588"/>
          <p14:tracePt t="9923" x="7059613" y="3856038"/>
          <p14:tracePt t="9931" x="7131050" y="3786188"/>
          <p14:tracePt t="9938" x="7200900" y="3709988"/>
          <p14:tracePt t="9947" x="7264400" y="3638550"/>
          <p14:tracePt t="9954" x="7296150" y="3568700"/>
          <p14:tracePt t="9962" x="7308850" y="3511550"/>
          <p14:tracePt t="9968" x="7321550" y="3460750"/>
          <p14:tracePt t="9976" x="7321550" y="3416300"/>
          <p14:tracePt t="9984" x="7308850" y="3378200"/>
          <p14:tracePt t="9992" x="7296150" y="3333750"/>
          <p14:tracePt t="10000" x="7283450" y="3308350"/>
          <p14:tracePt t="10008" x="7270750" y="3263900"/>
          <p14:tracePt t="10016" x="7251700" y="3225800"/>
          <p14:tracePt t="10024" x="7239000" y="3179763"/>
          <p14:tracePt t="10032" x="7226300" y="3141663"/>
          <p14:tracePt t="10040" x="7207250" y="3097213"/>
          <p14:tracePt t="10049" x="7175500" y="3040063"/>
          <p14:tracePt t="10056" x="7131050" y="2970213"/>
          <p14:tracePt t="10065" x="7105650" y="2906713"/>
          <p14:tracePt t="10072" x="7092950" y="2843213"/>
          <p14:tracePt t="10081" x="7065963" y="2771775"/>
          <p14:tracePt t="10090" x="7046913" y="2708275"/>
          <p14:tracePt t="10097" x="7034213" y="2657475"/>
          <p14:tracePt t="10109" x="7015163" y="2613025"/>
          <p14:tracePt t="10113" x="7002463" y="2581275"/>
          <p14:tracePt t="10119" x="6989763" y="2549525"/>
          <p14:tracePt t="10126" x="6977063" y="2536825"/>
          <p14:tracePt t="10134" x="6958013" y="2517775"/>
          <p14:tracePt t="10142" x="6932613" y="2505075"/>
          <p14:tracePt t="10150" x="6894513" y="2479675"/>
          <p14:tracePt t="10158" x="6862763" y="2460625"/>
          <p14:tracePt t="10166" x="6811963" y="2428875"/>
          <p14:tracePt t="10174" x="6767513" y="2409825"/>
          <p14:tracePt t="10183" x="6723063" y="2397125"/>
          <p14:tracePt t="10191" x="6653213" y="2378075"/>
          <p14:tracePt t="10199" x="6588125" y="2365375"/>
          <p14:tracePt t="10207" x="6524625" y="2365375"/>
          <p14:tracePt t="10215" x="6473825" y="2365375"/>
          <p14:tracePt t="10222" x="6423025" y="2371725"/>
          <p14:tracePt t="10231" x="6372225" y="2378075"/>
          <p14:tracePt t="10240" x="6327775" y="2397125"/>
          <p14:tracePt t="10247" x="6276975" y="2409825"/>
          <p14:tracePt t="10254" x="6232525" y="2428875"/>
          <p14:tracePt t="10262" x="6207125" y="2441575"/>
          <p14:tracePt t="10268" x="6181725" y="2454275"/>
          <p14:tracePt t="10276" x="6154738" y="2466975"/>
          <p14:tracePt t="10284" x="6129338" y="2479675"/>
          <p14:tracePt t="10292" x="6116638" y="2492375"/>
          <p14:tracePt t="10300" x="6103938" y="2505075"/>
          <p14:tracePt t="10308" x="6084888" y="2517775"/>
          <p14:tracePt t="10316" x="6065838" y="2536825"/>
          <p14:tracePt t="10324" x="6040438" y="2555875"/>
          <p14:tracePt t="10333" x="6027738" y="2574925"/>
          <p14:tracePt t="10340" x="6015038" y="2600325"/>
          <p14:tracePt t="10349" x="6002338" y="2638425"/>
          <p14:tracePt t="10356" x="5989638" y="2676525"/>
          <p14:tracePt t="10365" x="5964238" y="2720975"/>
          <p14:tracePt t="10373" x="5945188" y="2765425"/>
          <p14:tracePt t="10381" x="5938838" y="2811463"/>
          <p14:tracePt t="10389" x="5938838" y="2855913"/>
          <p14:tracePt t="10398" x="5932488" y="2900363"/>
          <p14:tracePt t="10404" x="5932488" y="2951163"/>
          <p14:tracePt t="10410" x="5932488" y="2995613"/>
          <p14:tracePt t="10418" x="5938838" y="3040063"/>
          <p14:tracePt t="10426" x="5957888" y="3090863"/>
          <p14:tracePt t="10434" x="5970588" y="3135313"/>
          <p14:tracePt t="10442" x="5989638" y="3167063"/>
          <p14:tracePt t="10450" x="6002338" y="3205163"/>
          <p14:tracePt t="10458" x="6015038" y="3232150"/>
          <p14:tracePt t="10466" x="6034088" y="3251200"/>
          <p14:tracePt t="10475" x="6059488" y="3282950"/>
          <p14:tracePt t="10482" x="6097588" y="3295650"/>
          <p14:tracePt t="10490" x="6122988" y="3308350"/>
          <p14:tracePt t="10499" x="6167438" y="3321050"/>
          <p14:tracePt t="10507" x="6213475" y="3340100"/>
          <p14:tracePt t="10515" x="6264275" y="3352800"/>
          <p14:tracePt t="10522" x="6308725" y="3365500"/>
          <p14:tracePt t="10531" x="6372225" y="3378200"/>
          <p14:tracePt t="10539" x="6435725" y="3390900"/>
          <p14:tracePt t="10544" x="6499225" y="3390900"/>
          <p14:tracePt t="10552" x="6556375" y="3390900"/>
          <p14:tracePt t="10560" x="6607175" y="3403600"/>
          <p14:tracePt t="10568" x="6653213" y="3403600"/>
          <p14:tracePt t="10576" x="6710363" y="3403600"/>
          <p14:tracePt t="10584" x="6748463" y="3403600"/>
          <p14:tracePt t="10592" x="6792913" y="3397250"/>
          <p14:tracePt t="10600" x="6837363" y="3397250"/>
          <p14:tracePt t="10608" x="6881813" y="3397250"/>
          <p14:tracePt t="10616" x="6932613" y="3397250"/>
          <p14:tracePt t="10624" x="6989763" y="3390900"/>
          <p14:tracePt t="10632" x="7034213" y="3384550"/>
          <p14:tracePt t="10640" x="7078663" y="3378200"/>
          <p14:tracePt t="10650" x="7124700" y="3371850"/>
          <p14:tracePt t="10657" x="7169150" y="3352800"/>
          <p14:tracePt t="10665" x="7226300" y="3340100"/>
          <p14:tracePt t="10672" x="7270750" y="3321050"/>
          <p14:tracePt t="10681" x="7315200" y="3308350"/>
          <p14:tracePt t="10688" x="7372350" y="3282950"/>
          <p14:tracePt t="10694" x="7429500" y="3270250"/>
          <p14:tracePt t="10702" x="7473950" y="3251200"/>
          <p14:tracePt t="10710" x="7531100" y="3219450"/>
          <p14:tracePt t="10718" x="7589838" y="3192463"/>
          <p14:tracePt t="10726" x="7640638" y="3154363"/>
          <p14:tracePt t="10734" x="7678738" y="3116263"/>
          <p14:tracePt t="10742" x="7710488" y="3078163"/>
          <p14:tracePt t="10750" x="7735888" y="3027363"/>
          <p14:tracePt t="10758" x="7748588" y="2982913"/>
          <p14:tracePt t="10766" x="7761288" y="2938463"/>
          <p14:tracePt t="10774" x="7773988" y="2894013"/>
          <p14:tracePt t="10782" x="7773988" y="2849563"/>
          <p14:tracePt t="10790" x="7773988" y="2805113"/>
          <p14:tracePt t="10799" x="7767638" y="2759075"/>
          <p14:tracePt t="10806" x="7754938" y="2714625"/>
          <p14:tracePt t="10815" x="7742238" y="2670175"/>
          <p14:tracePt t="10822" x="7723188" y="2625725"/>
          <p14:tracePt t="10831" x="7710488" y="2568575"/>
          <p14:tracePt t="10836" x="7685088" y="2524125"/>
          <p14:tracePt t="10844" x="7672388" y="2473325"/>
          <p14:tracePt t="10852" x="7653338" y="2441575"/>
          <p14:tracePt t="10860" x="7634288" y="2409825"/>
          <p14:tracePt t="10868" x="7615238" y="2384425"/>
          <p14:tracePt t="10876" x="7577138" y="2365375"/>
          <p14:tracePt t="10884" x="7551738" y="2344738"/>
          <p14:tracePt t="10892" x="7505700" y="2325688"/>
          <p14:tracePt t="10900" x="7454900" y="2306638"/>
          <p14:tracePt t="10908" x="7410450" y="2293938"/>
          <p14:tracePt t="10916" x="7366000" y="2281238"/>
          <p14:tracePt t="10924" x="7321550" y="2262188"/>
          <p14:tracePt t="10932" x="7277100" y="2249488"/>
          <p14:tracePt t="10940" x="7219950" y="2230438"/>
          <p14:tracePt t="10948" x="7175500" y="2224088"/>
          <p14:tracePt t="10956" x="7118350" y="2211388"/>
          <p14:tracePt t="10965" x="7059613" y="2192338"/>
          <p14:tracePt t="10972" x="7002463" y="2179638"/>
          <p14:tracePt t="10980" x="6951663" y="2179638"/>
          <p14:tracePt t="10988" x="6894513" y="2160588"/>
          <p14:tracePt t="10994" x="6850063" y="2160588"/>
          <p14:tracePt t="11005" x="6786563" y="2160588"/>
          <p14:tracePt t="11010" x="6723063" y="2160588"/>
          <p14:tracePt t="11018" x="6672263" y="2160588"/>
          <p14:tracePt t="11026" x="6613525" y="2160588"/>
          <p14:tracePt t="11034" x="6562725" y="2179638"/>
          <p14:tracePt t="11042" x="6511925" y="2192338"/>
          <p14:tracePt t="11050" x="6467475" y="2211388"/>
          <p14:tracePt t="11058" x="6410325" y="2224088"/>
          <p14:tracePt t="11066" x="6353175" y="2249488"/>
          <p14:tracePt t="11074" x="6283325" y="2268538"/>
          <p14:tracePt t="11082" x="6207125" y="2281238"/>
          <p14:tracePt t="11090" x="6129338" y="2300288"/>
          <p14:tracePt t="11099" x="6059488" y="2312988"/>
          <p14:tracePt t="11106" x="5995988" y="2332038"/>
          <p14:tracePt t="11115" x="5938838" y="2351088"/>
          <p14:tracePt t="11123" x="5894388" y="2365375"/>
          <p14:tracePt t="11129" x="5856288" y="2378075"/>
          <p14:tracePt t="11136" x="5830888" y="2390775"/>
          <p14:tracePt t="11144" x="5811838" y="2403475"/>
          <p14:tracePt t="11152" x="5805488" y="2416175"/>
          <p14:tracePt t="11160" x="5799138" y="2428875"/>
          <p14:tracePt t="11168" x="5786438" y="2435225"/>
          <p14:tracePt t="11176" x="5773738" y="2447925"/>
          <p14:tracePt t="11184" x="5761038" y="2460625"/>
          <p14:tracePt t="11192" x="5748338" y="2479675"/>
          <p14:tracePt t="11200" x="5741988" y="2498725"/>
          <p14:tracePt t="11208" x="5729288" y="2511425"/>
          <p14:tracePt t="11216" x="5716588" y="2530475"/>
          <p14:tracePt t="11224" x="5702300" y="2549525"/>
          <p14:tracePt t="11232" x="5689600" y="2574925"/>
          <p14:tracePt t="11240" x="5683250" y="2600325"/>
          <p14:tracePt t="11248" x="5676900" y="2632075"/>
          <p14:tracePt t="11256" x="5676900" y="2651125"/>
          <p14:tracePt t="11265" x="5670550" y="2682875"/>
          <p14:tracePt t="11271" x="5670550" y="2708275"/>
          <p14:tracePt t="11280" x="5670550" y="2740025"/>
          <p14:tracePt t="11286" x="5676900" y="2765425"/>
          <p14:tracePt t="11296" x="5689600" y="2792413"/>
          <p14:tracePt t="11302" x="5702300" y="2830513"/>
          <p14:tracePt t="11310" x="5716588" y="2855913"/>
          <p14:tracePt t="11318" x="5735638" y="2887663"/>
          <p14:tracePt t="11326" x="5741988" y="2906713"/>
          <p14:tracePt t="11334" x="5754688" y="2932113"/>
          <p14:tracePt t="11342" x="5773738" y="2951163"/>
          <p14:tracePt t="11350" x="5792788" y="2963863"/>
          <p14:tracePt t="11359" x="5811838" y="2976563"/>
          <p14:tracePt t="11366" x="5837238" y="2989263"/>
          <p14:tracePt t="11374" x="5875338" y="3008313"/>
          <p14:tracePt t="11382" x="5907088" y="3027363"/>
          <p14:tracePt t="11390" x="5945188" y="3040063"/>
          <p14:tracePt t="11398" x="5989638" y="3065463"/>
          <p14:tracePt t="11407" x="6040438" y="3078163"/>
          <p14:tracePt t="11414" x="6084888" y="3090863"/>
          <p14:tracePt t="11423" x="6148388" y="3109913"/>
          <p14:tracePt t="11428" x="6207125" y="3122613"/>
          <p14:tracePt t="11436" x="6270625" y="3141663"/>
          <p14:tracePt t="11444" x="6340475" y="3160713"/>
          <p14:tracePt t="11452" x="6416675" y="3186113"/>
          <p14:tracePt t="11460" x="6511925" y="3198813"/>
          <p14:tracePt t="11468" x="6607175" y="3219450"/>
          <p14:tracePt t="11476" x="6697663" y="3238500"/>
          <p14:tracePt t="11484" x="6780213" y="3257550"/>
          <p14:tracePt t="11492" x="6856413" y="3270250"/>
          <p14:tracePt t="11500" x="6951663" y="3282950"/>
          <p14:tracePt t="11508" x="7027863" y="3295650"/>
          <p14:tracePt t="11516" x="7085013" y="3314700"/>
          <p14:tracePt t="11524" x="7137400" y="3314700"/>
          <p14:tracePt t="11532" x="7181850" y="3314700"/>
          <p14:tracePt t="11540" x="7219950" y="3314700"/>
          <p14:tracePt t="11548" x="7264400" y="3295650"/>
          <p14:tracePt t="11556" x="7296150" y="3289300"/>
          <p14:tracePt t="11563" x="7340600" y="3276600"/>
          <p14:tracePt t="11572" x="7391400" y="3257550"/>
          <p14:tracePt t="11579" x="7442200" y="3244850"/>
          <p14:tracePt t="11586" x="7499350" y="3225800"/>
          <p14:tracePt t="11595" x="7558088" y="3211513"/>
          <p14:tracePt t="11602" x="7621588" y="3192463"/>
          <p14:tracePt t="11611" x="7691438" y="3179763"/>
          <p14:tracePt t="11618" x="7754938" y="3160713"/>
          <p14:tracePt t="11626" x="7799388" y="3148013"/>
          <p14:tracePt t="11634" x="7843838" y="3128963"/>
          <p14:tracePt t="11642" x="7894638" y="3116263"/>
          <p14:tracePt t="11650" x="7926388" y="3103563"/>
          <p14:tracePt t="11658" x="7970838" y="3084513"/>
          <p14:tracePt t="11666" x="7989888" y="3071813"/>
          <p14:tracePt t="11674" x="8010525" y="3052763"/>
          <p14:tracePt t="11682" x="8035925" y="3033713"/>
          <p14:tracePt t="11690" x="8048625" y="3014663"/>
          <p14:tracePt t="11698" x="8061325" y="2989263"/>
          <p14:tracePt t="11706" x="8074025" y="2963863"/>
          <p14:tracePt t="11713" x="8086725" y="2951163"/>
          <p14:tracePt t="11721" x="8086725" y="2932113"/>
          <p14:tracePt t="11728" x="8093075" y="2913063"/>
          <p14:tracePt t="11737" x="8093075" y="2894013"/>
          <p14:tracePt t="11744" x="8093075" y="2862263"/>
          <p14:tracePt t="11752" x="8093075" y="2830513"/>
          <p14:tracePt t="11760" x="8093075" y="2798763"/>
          <p14:tracePt t="11768" x="8080375" y="2752725"/>
          <p14:tracePt t="11776" x="8061325" y="2701925"/>
          <p14:tracePt t="11784" x="8048625" y="2657475"/>
          <p14:tracePt t="11792" x="8029575" y="2613025"/>
          <p14:tracePt t="11800" x="8016875" y="2574925"/>
          <p14:tracePt t="11808" x="8004175" y="2530475"/>
          <p14:tracePt t="11816" x="7989888" y="2498725"/>
          <p14:tracePt t="11824" x="7970838" y="2479675"/>
          <p14:tracePt t="11832" x="7945438" y="2447925"/>
          <p14:tracePt t="11840" x="7926388" y="2422525"/>
          <p14:tracePt t="11847" x="7907338" y="2397125"/>
          <p14:tracePt t="11855" x="7869238" y="2371725"/>
          <p14:tracePt t="11863" x="7831138" y="2338388"/>
          <p14:tracePt t="11871" x="7786688" y="2319338"/>
          <p14:tracePt t="11879" x="7735888" y="2293938"/>
          <p14:tracePt t="11889" x="7691438" y="2281238"/>
          <p14:tracePt t="11894" x="7646988" y="2262188"/>
          <p14:tracePt t="11902" x="7602538" y="2249488"/>
          <p14:tracePt t="11910" x="7545388" y="2243138"/>
          <p14:tracePt t="11918" x="7486650" y="2230438"/>
          <p14:tracePt t="11926" x="7435850" y="2224088"/>
          <p14:tracePt t="11934" x="7378700" y="2224088"/>
          <p14:tracePt t="11942" x="7315200" y="2224088"/>
          <p14:tracePt t="11950" x="7264400" y="2217738"/>
          <p14:tracePt t="11958" x="7200900" y="2217738"/>
          <p14:tracePt t="11966" x="7137400" y="2217738"/>
          <p14:tracePt t="11974" x="7065963" y="2224088"/>
          <p14:tracePt t="11982" x="7002463" y="2243138"/>
          <p14:tracePt t="11990" x="6938963" y="2262188"/>
          <p14:tracePt t="11997" x="6869113" y="2274888"/>
          <p14:tracePt t="12005" x="6805613" y="2293938"/>
          <p14:tracePt t="12013" x="6748463" y="2306638"/>
          <p14:tracePt t="12020" x="6684963" y="2325688"/>
          <p14:tracePt t="12038" x="6550025" y="2359025"/>
          <p14:tracePt t="12044" x="6473825" y="2378075"/>
          <p14:tracePt t="12052" x="6397625" y="2390775"/>
          <p14:tracePt t="12060" x="6321425" y="2416175"/>
          <p14:tracePt t="12068" x="6245225" y="2460625"/>
          <p14:tracePt t="12077" x="6175375" y="2486025"/>
          <p14:tracePt t="12084" x="6129338" y="2517775"/>
          <p14:tracePt t="12092" x="6078538" y="2549525"/>
          <p14:tracePt t="12100" x="6065838" y="2562225"/>
          <p14:tracePt t="12108" x="6046788" y="2587625"/>
          <p14:tracePt t="12116" x="6040438" y="2606675"/>
          <p14:tracePt t="12124" x="6034088" y="2625725"/>
          <p14:tracePt t="12132" x="6034088" y="2638425"/>
          <p14:tracePt t="12138" x="6034088" y="2657475"/>
          <p14:tracePt t="12147" x="6034088" y="2676525"/>
          <p14:tracePt t="12154" x="6034088" y="2689225"/>
          <p14:tracePt t="12163" x="6034088" y="2714625"/>
          <p14:tracePt t="12170" x="6034088" y="2733675"/>
          <p14:tracePt t="12179" x="6046788" y="2746375"/>
          <p14:tracePt t="12187" x="6059488" y="2752725"/>
          <p14:tracePt t="12195" x="6072188" y="2765425"/>
          <p14:tracePt t="12202" x="6084888" y="2778125"/>
          <p14:tracePt t="12210" x="6084888" y="2792413"/>
          <p14:tracePt t="12218" x="6097588" y="2798763"/>
          <p14:tracePt t="12226" x="6110288" y="2811463"/>
          <p14:tracePt t="12234" x="6122988" y="2824163"/>
          <p14:tracePt t="12242" x="6129338" y="2830513"/>
          <p14:tracePt t="12250" x="6135688" y="2843213"/>
          <p14:tracePt t="12258" x="6148388" y="2843213"/>
          <p14:tracePt t="12266" x="6161088" y="2849563"/>
          <p14:tracePt t="12274" x="6161088" y="2855913"/>
          <p14:tracePt t="12280" x="6161088" y="2862263"/>
          <p14:tracePt t="12292" x="6167438" y="2862263"/>
          <p14:tracePt t="13666" x="6175375" y="2811463"/>
          <p14:tracePt t="13674" x="6181725" y="2752725"/>
          <p14:tracePt t="13682" x="6200775" y="2708275"/>
          <p14:tracePt t="13690" x="6207125" y="2663825"/>
          <p14:tracePt t="13698" x="6213475" y="2632075"/>
          <p14:tracePt t="13706" x="6219825" y="2606675"/>
          <p14:tracePt t="13715" x="6219825" y="2587625"/>
          <p14:tracePt t="13722" x="6213475" y="2568575"/>
          <p14:tracePt t="13730" x="6200775" y="2555875"/>
          <p14:tracePt t="13738" x="6188075" y="2530475"/>
          <p14:tracePt t="13747" x="6154738" y="2492375"/>
          <p14:tracePt t="13754" x="6110288" y="2447925"/>
          <p14:tracePt t="13763" x="6059488" y="2409825"/>
          <p14:tracePt t="13770" x="6015038" y="2384425"/>
          <p14:tracePt t="13779" x="5945188" y="2332038"/>
          <p14:tracePt t="13784" x="5888038" y="2281238"/>
          <p14:tracePt t="13793" x="5824538" y="2230438"/>
          <p14:tracePt t="13800" x="5761038" y="2185988"/>
          <p14:tracePt t="13808" x="5689600" y="2135188"/>
          <p14:tracePt t="13816" x="5619750" y="2084388"/>
          <p14:tracePt t="13824" x="5543550" y="2039938"/>
          <p14:tracePt t="13832" x="5454650" y="1989138"/>
          <p14:tracePt t="13840" x="5353050" y="1931988"/>
          <p14:tracePt t="13848" x="5230813" y="1885950"/>
          <p14:tracePt t="13856" x="5078413" y="1828800"/>
          <p14:tracePt t="13864" x="4970463" y="1809750"/>
          <p14:tracePt t="13872" x="4862513" y="1790700"/>
          <p14:tracePt t="13880" x="4759325" y="1790700"/>
          <p14:tracePt t="13888" x="4606925" y="1784350"/>
          <p14:tracePt t="13896" x="4454525" y="1771650"/>
          <p14:tracePt t="13904" x="4332288" y="1752600"/>
          <p14:tracePt t="13913" x="4186238" y="1733550"/>
          <p14:tracePt t="13921" x="4071938" y="1720850"/>
          <p14:tracePt t="13929" x="3963988" y="1714500"/>
          <p14:tracePt t="13936" x="3848100" y="1714500"/>
          <p14:tracePt t="13942" x="3733800" y="1714500"/>
          <p14:tracePt t="13950" x="3625850" y="1708150"/>
          <p14:tracePt t="13958" x="3517900" y="1689100"/>
          <p14:tracePt t="13969" x="3414713" y="1682750"/>
          <p14:tracePt t="13976" x="3306763" y="1682750"/>
          <p14:tracePt t="13983" x="3205163" y="1682750"/>
          <p14:tracePt t="13990" x="3084513" y="1689100"/>
          <p14:tracePt t="13998" x="2989263" y="1708150"/>
          <p14:tracePt t="14006" x="2879725" y="1720850"/>
          <p14:tracePt t="14020" x="2797175" y="1733550"/>
          <p14:tracePt t="14022" x="2708275" y="1752600"/>
          <p14:tracePt t="14030" x="2644775" y="1771650"/>
          <p14:tracePt t="14038" x="2555875" y="1797050"/>
          <p14:tracePt t="14047" x="2465388" y="1828800"/>
          <p14:tracePt t="14055" x="2389188" y="1873250"/>
          <p14:tracePt t="14063" x="2312988" y="1917700"/>
          <p14:tracePt t="14068" x="2230438" y="1963738"/>
          <p14:tracePt t="14076" x="2141538" y="2014538"/>
          <p14:tracePt t="14086" x="2078038" y="2065338"/>
          <p14:tracePt t="14092" x="1993900" y="2128838"/>
          <p14:tracePt t="14100" x="1924050" y="2185988"/>
          <p14:tracePt t="14108" x="1847850" y="2262188"/>
          <p14:tracePt t="14116" x="1784350" y="2319338"/>
          <p14:tracePt t="14124" x="1727200" y="2371725"/>
          <p14:tracePt t="14132" x="1670050" y="2428875"/>
          <p14:tracePt t="14140" x="1619250" y="2479675"/>
          <p14:tracePt t="14148" x="1566863" y="2530475"/>
          <p14:tracePt t="14156" x="1528763" y="2581275"/>
          <p14:tracePt t="14164" x="1477963" y="2625725"/>
          <p14:tracePt t="14172" x="1427163" y="2670175"/>
          <p14:tracePt t="14180" x="1389063" y="2701925"/>
          <p14:tracePt t="14188" x="1344613" y="2733675"/>
          <p14:tracePt t="14196" x="1293813" y="2765425"/>
          <p14:tracePt t="14204" x="1249363" y="2798763"/>
          <p14:tracePt t="14212" x="1198563" y="2830513"/>
          <p14:tracePt t="14220" x="1154113" y="2862263"/>
          <p14:tracePt t="14227" x="1120775" y="2900363"/>
          <p14:tracePt t="14235" x="1095375" y="2925763"/>
          <p14:tracePt t="14243" x="1076325" y="2963863"/>
          <p14:tracePt t="14251" x="1063625" y="3008313"/>
          <p14:tracePt t="14258" x="1050925" y="3052763"/>
          <p14:tracePt t="14266" x="1050925" y="3084513"/>
          <p14:tracePt t="14274" x="1063625" y="3128963"/>
          <p14:tracePt t="14282" x="1076325" y="3167063"/>
          <p14:tracePt t="14290" x="1095375" y="3192463"/>
          <p14:tracePt t="14298" x="1108075" y="3232150"/>
          <p14:tracePt t="14306" x="1139825" y="3270250"/>
          <p14:tracePt t="14314" x="1179513" y="3308350"/>
          <p14:tracePt t="14322" x="1230313" y="3333750"/>
          <p14:tracePt t="14330" x="1287463" y="3365500"/>
          <p14:tracePt t="14338" x="1344613" y="3397250"/>
          <p14:tracePt t="14346" x="1401763" y="3416300"/>
          <p14:tracePt t="14355" x="1452563" y="3429000"/>
          <p14:tracePt t="14362" x="1509713" y="3448050"/>
          <p14:tracePt t="14370" x="1566863" y="3460750"/>
          <p14:tracePt t="14377" x="1612900" y="3479800"/>
          <p14:tracePt t="14385" x="1670050" y="3492500"/>
          <p14:tracePt t="14393" x="1714500" y="3498850"/>
          <p14:tracePt t="14403" x="1746250" y="3505200"/>
          <p14:tracePt t="14409" x="1790700" y="3517900"/>
          <p14:tracePt t="14416" x="1809750" y="3517900"/>
          <p14:tracePt t="14424" x="1828800" y="3517900"/>
          <p14:tracePt t="14436" x="1835150" y="3517900"/>
          <p14:tracePt t="14442" x="1847850" y="3517900"/>
          <p14:tracePt t="14451" x="1860550" y="3511550"/>
          <p14:tracePt t="14458" x="1866900" y="3505200"/>
          <p14:tracePt t="14466" x="1879600" y="3492500"/>
          <p14:tracePt t="14474" x="1892300" y="3479800"/>
          <p14:tracePt t="14486" x="1924050" y="3467100"/>
          <p14:tracePt t="14493" x="1968500" y="3454400"/>
          <p14:tracePt t="14501" x="2019300" y="3441700"/>
          <p14:tracePt t="14508" x="2065338" y="3422650"/>
          <p14:tracePt t="14516" x="2109788" y="3397250"/>
          <p14:tracePt t="14524" x="2160588" y="3378200"/>
          <p14:tracePt t="14532" x="2205038" y="3352800"/>
          <p14:tracePt t="14540" x="2255838" y="3314700"/>
          <p14:tracePt t="14546" x="2300288" y="3270250"/>
          <p14:tracePt t="14554" x="2351088" y="3225800"/>
          <p14:tracePt t="14562" x="2389188" y="3173413"/>
          <p14:tracePt t="14570" x="2433638" y="3122613"/>
          <p14:tracePt t="14579" x="2484438" y="3071813"/>
          <p14:tracePt t="14586" x="2524125" y="3027363"/>
          <p14:tracePt t="14595" x="2555875" y="2970213"/>
          <p14:tracePt t="14604" x="2593975" y="2900363"/>
          <p14:tracePt t="14612" x="2606675" y="2824163"/>
          <p14:tracePt t="14620" x="2625725" y="2759075"/>
          <p14:tracePt t="14629" x="2638425" y="2689225"/>
          <p14:tracePt t="14636" x="2651125" y="2625725"/>
          <p14:tracePt t="14645" x="2651125" y="2574925"/>
          <p14:tracePt t="14652" x="2651125" y="2517775"/>
          <p14:tracePt t="14661" x="2651125" y="2486025"/>
          <p14:tracePt t="14668" x="2632075" y="2441575"/>
          <p14:tracePt t="14677" x="2619375" y="2397125"/>
          <p14:tracePt t="14686" x="2593975" y="2359025"/>
          <p14:tracePt t="14693" x="2562225" y="2306638"/>
          <p14:tracePt t="14700" x="2524125" y="2268538"/>
          <p14:tracePt t="14709" x="2471738" y="2230438"/>
          <p14:tracePt t="14716" x="2427288" y="2198688"/>
          <p14:tracePt t="14724" x="2370138" y="2173288"/>
          <p14:tracePt t="14732" x="2300288" y="2147888"/>
          <p14:tracePt t="14738" x="2230438" y="2128838"/>
          <p14:tracePt t="14746" x="2128838" y="2116138"/>
          <p14:tracePt t="14754" x="2025650" y="2097088"/>
          <p14:tracePt t="14762" x="1905000" y="2084388"/>
          <p14:tracePt t="14771" x="1803400" y="2084388"/>
          <p14:tracePt t="14779" x="1676400" y="2084388"/>
          <p14:tracePt t="14786" x="1541463" y="2084388"/>
          <p14:tracePt t="14795" x="1382713" y="2090738"/>
          <p14:tracePt t="14802" x="1217613" y="2109788"/>
          <p14:tracePt t="14811" x="1076325" y="2135188"/>
          <p14:tracePt t="14818" x="968375" y="2147888"/>
          <p14:tracePt t="14827" x="873125" y="2166938"/>
          <p14:tracePt t="14834" x="765175" y="2185988"/>
          <p14:tracePt t="14843" x="701675" y="2205038"/>
          <p14:tracePt t="14851" x="636588" y="2217738"/>
          <p14:tracePt t="14859" x="579438" y="2236788"/>
          <p14:tracePt t="14866" x="534988" y="2249488"/>
          <p14:tracePt t="14874" x="496888" y="2262188"/>
          <p14:tracePt t="14880" x="471488" y="2287588"/>
          <p14:tracePt t="14888" x="458788" y="2300288"/>
          <p14:tracePt t="14896" x="446088" y="2325688"/>
          <p14:tracePt t="14904" x="433388" y="2365375"/>
          <p14:tracePt t="14912" x="414338" y="2403475"/>
          <p14:tracePt t="14920" x="407988" y="2447925"/>
          <p14:tracePt t="14928" x="407988" y="2486025"/>
          <p14:tracePt t="14936" x="407988" y="2530475"/>
          <p14:tracePt t="14945" x="407988" y="2587625"/>
          <p14:tracePt t="14953" x="427038" y="2651125"/>
          <p14:tracePt t="14961" x="452438" y="2720975"/>
          <p14:tracePt t="14968" x="471488" y="2798763"/>
          <p14:tracePt t="14977" x="509588" y="2855913"/>
          <p14:tracePt t="14984" x="554038" y="2925763"/>
          <p14:tracePt t="14993" x="598488" y="2989263"/>
          <p14:tracePt t="15001" x="630238" y="3059113"/>
          <p14:tracePt t="15008" x="681038" y="3116263"/>
          <p14:tracePt t="15014" x="739775" y="3179763"/>
          <p14:tracePt t="15022" x="803275" y="3232150"/>
          <p14:tracePt t="15030" x="860425" y="3282950"/>
          <p14:tracePt t="15038" x="917575" y="3321050"/>
          <p14:tracePt t="15046" x="974725" y="3352800"/>
          <p14:tracePt t="15054" x="1031875" y="3371850"/>
          <p14:tracePt t="15062" x="1095375" y="3384550"/>
          <p14:tracePt t="15070" x="1166813" y="3403600"/>
          <p14:tracePt t="15078" x="1230313" y="3409950"/>
          <p14:tracePt t="15086" x="1293813" y="3429000"/>
          <p14:tracePt t="15095" x="1357313" y="3435350"/>
          <p14:tracePt t="15103" x="1414463" y="3441700"/>
          <p14:tracePt t="15111" x="1477963" y="3441700"/>
          <p14:tracePt t="15118" x="1522413" y="3441700"/>
          <p14:tracePt t="15127" x="1566863" y="3441700"/>
          <p14:tracePt t="15137" x="1598613" y="3441700"/>
          <p14:tracePt t="15145" x="1612900" y="3441700"/>
          <p14:tracePt t="15152" x="1625600" y="3441700"/>
          <p14:tracePt t="17538" x="1625600" y="3448050"/>
          <p14:tracePt t="17550" x="1631950" y="3460750"/>
          <p14:tracePt t="17558" x="1651000" y="3543300"/>
          <p14:tracePt t="17568" x="1676400" y="3606800"/>
          <p14:tracePt t="17574" x="1695450" y="3665538"/>
          <p14:tracePt t="17581" x="1708150" y="3709988"/>
          <p14:tracePt t="17588" x="1727200" y="3760788"/>
          <p14:tracePt t="17596" x="1746250" y="3805238"/>
          <p14:tracePt t="17602" x="1765300" y="3849688"/>
          <p14:tracePt t="17610" x="1778000" y="3887788"/>
          <p14:tracePt t="17618" x="1790700" y="3913188"/>
          <p14:tracePt t="17626" x="1803400" y="3938588"/>
          <p14:tracePt t="17634" x="1822450" y="3963988"/>
          <p14:tracePt t="17642" x="1854200" y="3995738"/>
          <p14:tracePt t="17650" x="1879600" y="4021138"/>
          <p14:tracePt t="17659" x="1930400" y="4065588"/>
          <p14:tracePt t="17666" x="2000250" y="4111625"/>
          <p14:tracePt t="17675" x="2058988" y="4130675"/>
          <p14:tracePt t="17682" x="2116138" y="4149725"/>
          <p14:tracePt t="17691" x="2166938" y="4175125"/>
          <p14:tracePt t="17700" x="2217738" y="4187825"/>
          <p14:tracePt t="17707" x="2262188" y="4206875"/>
          <p14:tracePt t="17716" x="2306638" y="4219575"/>
          <p14:tracePt t="17723" x="2351088" y="4232275"/>
          <p14:tracePt t="17730" x="2395538" y="4251325"/>
          <p14:tracePt t="17738" x="2433638" y="4264025"/>
          <p14:tracePt t="17744" x="2452688" y="4276725"/>
          <p14:tracePt t="17752" x="2471738" y="4283075"/>
          <p14:tracePt t="17760" x="2478088" y="4295775"/>
          <p14:tracePt t="17768" x="2497138" y="4302125"/>
          <p14:tracePt t="17776" x="2517775" y="4308475"/>
          <p14:tracePt t="17784" x="2536825" y="4321175"/>
          <p14:tracePt t="17792" x="2549525" y="4327525"/>
          <p14:tracePt t="17800" x="2555875" y="4333875"/>
          <p14:tracePt t="17809" x="2568575" y="4333875"/>
          <p14:tracePt t="17816" x="2574925" y="4333875"/>
          <p14:tracePt t="17825" x="2600325" y="4333875"/>
          <p14:tracePt t="17832" x="2638425" y="4327525"/>
          <p14:tracePt t="17841" x="2682875" y="4308475"/>
          <p14:tracePt t="17848" x="2727325" y="4308475"/>
          <p14:tracePt t="17857" x="2778125" y="4302125"/>
          <p14:tracePt t="17864" x="2822575" y="4295775"/>
          <p14:tracePt t="17873" x="2867025" y="4283075"/>
          <p14:tracePt t="17880" x="2924175" y="4264025"/>
          <p14:tracePt t="17886" x="2968625" y="4251325"/>
          <p14:tracePt t="17894" x="3021013" y="4232275"/>
          <p14:tracePt t="17902" x="3052763" y="4219575"/>
          <p14:tracePt t="17910" x="3090863" y="4213225"/>
          <p14:tracePt t="17918" x="3122613" y="4200525"/>
          <p14:tracePt t="17926" x="3173413" y="4181475"/>
          <p14:tracePt t="17934" x="3217863" y="4168775"/>
          <p14:tracePt t="17942" x="3275013" y="4149725"/>
          <p14:tracePt t="17950" x="3338513" y="4143375"/>
          <p14:tracePt t="17959" x="3402013" y="4137025"/>
          <p14:tracePt t="17967" x="3492500" y="4117975"/>
          <p14:tracePt t="17975" x="3556000" y="4105275"/>
          <p14:tracePt t="17982" x="3638550" y="4086225"/>
          <p14:tracePt t="17991" x="3714750" y="4065588"/>
          <p14:tracePt t="17998" x="3816350" y="4046538"/>
          <p14:tracePt t="18016" x="3963988" y="4040188"/>
          <p14:tracePt t="18022" x="4040188" y="4021138"/>
          <p14:tracePt t="18028" x="4103688" y="4008438"/>
          <p14:tracePt t="18036" x="4160838" y="3989388"/>
          <p14:tracePt t="18044" x="4224338" y="3976688"/>
          <p14:tracePt t="18052" x="4294188" y="3951288"/>
          <p14:tracePt t="18060" x="4365625" y="3919538"/>
          <p14:tracePt t="18068" x="4429125" y="3894138"/>
          <p14:tracePt t="18076" x="4486275" y="3856038"/>
          <p14:tracePt t="18084" x="4543425" y="3824288"/>
          <p14:tracePt t="18092" x="4587875" y="3811588"/>
          <p14:tracePt t="18100" x="4638675" y="3786188"/>
          <p14:tracePt t="18109" x="4683125" y="3773488"/>
          <p14:tracePt t="18116" x="4727575" y="3748088"/>
          <p14:tracePt t="18125" x="4778375" y="3722688"/>
          <p14:tracePt t="18132" x="4824413" y="3703638"/>
          <p14:tracePt t="18141" x="4894263" y="3659188"/>
          <p14:tracePt t="18149" x="4983163" y="3613150"/>
          <p14:tracePt t="18157" x="5078413" y="3575050"/>
          <p14:tracePt t="18166" x="5180013" y="3530600"/>
          <p14:tracePt t="18173" x="5264150" y="3498850"/>
          <p14:tracePt t="18182" x="5334000" y="3467100"/>
          <p14:tracePt t="18186" x="5422900" y="3422650"/>
          <p14:tracePt t="18194" x="5486400" y="3397250"/>
          <p14:tracePt t="18202" x="5556250" y="3371850"/>
          <p14:tracePt t="18210" x="5632450" y="3346450"/>
          <p14:tracePt t="18218" x="5695950" y="3321050"/>
          <p14:tracePt t="18226" x="5748338" y="3295650"/>
          <p14:tracePt t="18234" x="5786438" y="3263900"/>
          <p14:tracePt t="18242" x="5799138" y="3251200"/>
          <p14:tracePt t="18250" x="5811838" y="3232150"/>
          <p14:tracePt t="18259" x="5818188" y="3198813"/>
          <p14:tracePt t="18266" x="5818188" y="3160713"/>
          <p14:tracePt t="18275" x="5818188" y="3128963"/>
          <p14:tracePt t="18282" x="5811838" y="3084513"/>
          <p14:tracePt t="18291" x="5799138" y="3027363"/>
          <p14:tracePt t="18299" x="5773738" y="2982913"/>
          <p14:tracePt t="18307" x="5748338" y="2919413"/>
          <p14:tracePt t="18314" x="5722938" y="2862263"/>
          <p14:tracePt t="18320" x="5702300" y="2792413"/>
          <p14:tracePt t="18328" x="5657850" y="2733675"/>
          <p14:tracePt t="18336" x="5626100" y="2663825"/>
          <p14:tracePt t="18344" x="5588000" y="2600325"/>
          <p14:tracePt t="18352" x="5575300" y="2530475"/>
          <p14:tracePt t="18360" x="5556250" y="2479675"/>
          <p14:tracePt t="18368" x="5543550" y="2422525"/>
          <p14:tracePt t="18376" x="5524500" y="2378075"/>
          <p14:tracePt t="18384" x="5511800" y="2338388"/>
          <p14:tracePt t="18392" x="5505450" y="2306638"/>
          <p14:tracePt t="18401" x="5505450" y="2262188"/>
          <p14:tracePt t="18408" x="5499100" y="2217738"/>
          <p14:tracePt t="18416" x="5492750" y="2173288"/>
          <p14:tracePt t="18425" x="5486400" y="2147888"/>
          <p14:tracePt t="18432" x="5473700" y="2128838"/>
          <p14:tracePt t="18441" x="5467350" y="2116138"/>
          <p14:tracePt t="18448" x="5461000" y="2109788"/>
          <p14:tracePt t="18457" x="5448300" y="2097088"/>
          <p14:tracePt t="18464" x="5441950" y="2090738"/>
          <p14:tracePt t="18473" x="5416550" y="2090738"/>
          <p14:tracePt t="18478" x="5397500" y="2090738"/>
          <p14:tracePt t="18486" x="5372100" y="2090738"/>
          <p14:tracePt t="18494" x="5359400" y="2103438"/>
          <p14:tracePt t="18502" x="5314950" y="2116138"/>
          <p14:tracePt t="18510" x="5270500" y="2128838"/>
          <p14:tracePt t="18518" x="5218113" y="2154238"/>
          <p14:tracePt t="18526" x="5173663" y="2185988"/>
          <p14:tracePt t="18534" x="5122863" y="2230438"/>
          <p14:tracePt t="18542" x="5078413" y="2262188"/>
          <p14:tracePt t="18550" x="5040313" y="2281238"/>
          <p14:tracePt t="18558" x="5002213" y="2306638"/>
          <p14:tracePt t="18566" x="4964113" y="2319338"/>
          <p14:tracePt t="18575" x="4919663" y="2338388"/>
          <p14:tracePt t="18583" x="4868863" y="2384425"/>
          <p14:tracePt t="18591" x="4811713" y="2416175"/>
          <p14:tracePt t="18598" x="4752975" y="2460625"/>
          <p14:tracePt t="18607" x="4651375" y="2511425"/>
          <p14:tracePt t="18612" x="4575175" y="2568575"/>
          <p14:tracePt t="18620" x="4460875" y="2625725"/>
          <p14:tracePt t="18628" x="4332288" y="2682875"/>
          <p14:tracePt t="18636" x="4192588" y="2746375"/>
          <p14:tracePt t="18644" x="4090988" y="2805113"/>
          <p14:tracePt t="18652" x="3970338" y="2868613"/>
          <p14:tracePt t="18661" x="3867150" y="2925763"/>
          <p14:tracePt t="18668" x="3759200" y="2982913"/>
          <p14:tracePt t="18676" x="3670300" y="3033713"/>
          <p14:tracePt t="18684" x="3606800" y="3065463"/>
          <p14:tracePt t="18692" x="3549650" y="3097213"/>
          <p14:tracePt t="18700" x="3498850" y="3122613"/>
          <p14:tracePt t="18708" x="3454400" y="3141663"/>
          <p14:tracePt t="18716" x="3435350" y="3148013"/>
          <p14:tracePt t="18725" x="3427413" y="3154363"/>
          <p14:tracePt t="18733" x="3421063" y="3154363"/>
          <p14:tracePt t="18741" x="3414713" y="3154363"/>
          <p14:tracePt t="18748" x="3414713" y="3160713"/>
          <p14:tracePt t="18854" x="3414713" y="3128963"/>
          <p14:tracePt t="18862" x="3435350" y="3071813"/>
          <p14:tracePt t="18870" x="3448050" y="3008313"/>
          <p14:tracePt t="18878" x="3467100" y="2944813"/>
          <p14:tracePt t="18886" x="3479800" y="2874963"/>
          <p14:tracePt t="18894" x="3498850" y="2792413"/>
          <p14:tracePt t="18902" x="3524250" y="2720975"/>
          <p14:tracePt t="18910" x="3543300" y="2644775"/>
          <p14:tracePt t="18918" x="3556000" y="2568575"/>
          <p14:tracePt t="18926" x="3575050" y="2505075"/>
          <p14:tracePt t="18934" x="3587750" y="2460625"/>
          <p14:tracePt t="18942" x="3600450" y="2416175"/>
          <p14:tracePt t="18950" x="3600450" y="2397125"/>
          <p14:tracePt t="18960" x="3600450" y="2371725"/>
          <p14:tracePt t="18968" x="3606800" y="2359025"/>
          <p14:tracePt t="18976" x="3606800" y="2351088"/>
          <p14:tracePt t="18984" x="3606800" y="2344738"/>
          <p14:tracePt t="18998" x="3606800" y="2338388"/>
          <p14:tracePt t="19114" x="3613150" y="2351088"/>
          <p14:tracePt t="19118" x="3638550" y="2409825"/>
          <p14:tracePt t="19127" x="3670300" y="2479675"/>
          <p14:tracePt t="19134" x="3721100" y="2549525"/>
          <p14:tracePt t="19143" x="3771900" y="2619375"/>
          <p14:tracePt t="19152" x="3854450" y="2689225"/>
          <p14:tracePt t="19159" x="3925888" y="2765425"/>
          <p14:tracePt t="19168" x="4021138" y="2855913"/>
          <p14:tracePt t="19175" x="4129088" y="2932113"/>
          <p14:tracePt t="19182" x="4262438" y="3021013"/>
          <p14:tracePt t="19191" x="4384675" y="3084513"/>
          <p14:tracePt t="19199" x="4511675" y="3154363"/>
          <p14:tracePt t="19207" x="4581525" y="3205163"/>
          <p14:tracePt t="19214" x="4651375" y="3257550"/>
          <p14:tracePt t="19223" x="4708525" y="3302000"/>
          <p14:tracePt t="19231" x="4752975" y="3333750"/>
          <p14:tracePt t="19239" x="4791075" y="3371850"/>
          <p14:tracePt t="19249" x="4824413" y="3384550"/>
          <p14:tracePt t="19254" x="4830763" y="3397250"/>
          <p14:tracePt t="19262" x="4830763" y="3403600"/>
          <p14:tracePt t="19268" x="4837113" y="3403600"/>
          <p14:tracePt t="58888" x="4784725" y="3352800"/>
          <p14:tracePt t="58896" x="4689475" y="3263900"/>
          <p14:tracePt t="58904" x="4613275" y="3186113"/>
          <p14:tracePt t="58912" x="4505325" y="3059113"/>
          <p14:tracePt t="58921" x="4359275" y="2900363"/>
          <p14:tracePt t="58928" x="4211638" y="2701925"/>
          <p14:tracePt t="58937" x="4078288" y="2555875"/>
          <p14:tracePt t="58944" x="3938588" y="2416175"/>
          <p14:tracePt t="58954" x="3797300" y="2281238"/>
          <p14:tracePt t="58958" x="3625850" y="2185988"/>
          <p14:tracePt t="58966" x="3467100" y="2116138"/>
          <p14:tracePt t="58974" x="3306763" y="2046288"/>
          <p14:tracePt t="58982" x="3084513" y="1982788"/>
          <p14:tracePt t="58990" x="2905125" y="1963738"/>
          <p14:tracePt t="59009" x="2478088" y="1924050"/>
          <p14:tracePt t="59014" x="2262188" y="1924050"/>
          <p14:tracePt t="59022" x="2051050" y="1898650"/>
          <p14:tracePt t="59030" x="1847850" y="1860550"/>
          <p14:tracePt t="59038" x="1689100" y="1809750"/>
          <p14:tracePt t="59046" x="1579563" y="1790700"/>
          <p14:tracePt t="59054" x="1477963" y="1778000"/>
          <p14:tracePt t="59062" x="1389063" y="1778000"/>
          <p14:tracePt t="59070" x="1325563" y="1790700"/>
          <p14:tracePt t="59078" x="1255713" y="1822450"/>
          <p14:tracePt t="59085" x="1185863" y="1866900"/>
          <p14:tracePt t="59093" x="1127125" y="1911350"/>
          <p14:tracePt t="59100" x="1082675" y="1944688"/>
          <p14:tracePt t="59108" x="1031875" y="1963738"/>
          <p14:tracePt t="59116" x="987425" y="1982788"/>
          <p14:tracePt t="59124" x="942975" y="1995488"/>
          <p14:tracePt t="59132" x="898525" y="2020888"/>
          <p14:tracePt t="59140" x="835025" y="2058988"/>
          <p14:tracePt t="59148" x="777875" y="2122488"/>
          <p14:tracePt t="59156" x="708025" y="2192338"/>
          <p14:tracePt t="59164" x="642938" y="2262188"/>
          <p14:tracePt t="59172" x="604838" y="2325688"/>
          <p14:tracePt t="59180" x="560388" y="2397125"/>
          <p14:tracePt t="59188" x="541338" y="2466975"/>
          <p14:tracePt t="59196" x="534988" y="2530475"/>
          <p14:tracePt t="59204" x="528638" y="2574925"/>
          <p14:tracePt t="59212" x="528638" y="2638425"/>
          <p14:tracePt t="59220" x="554038" y="2701925"/>
          <p14:tracePt t="59228" x="617538" y="2752725"/>
          <p14:tracePt t="59234" x="714375" y="2811463"/>
          <p14:tracePt t="59243" x="860425" y="2874963"/>
          <p14:tracePt t="59251" x="1057275" y="2938463"/>
          <p14:tracePt t="59258" x="1281113" y="2963863"/>
          <p14:tracePt t="59266" x="1566863" y="2989263"/>
          <p14:tracePt t="59274" x="1981200" y="2982913"/>
          <p14:tracePt t="59282" x="2351088" y="2982913"/>
          <p14:tracePt t="59290" x="2765425" y="2938463"/>
          <p14:tracePt t="59298" x="3192463" y="2855913"/>
          <p14:tracePt t="59306" x="3600450" y="2746375"/>
          <p14:tracePt t="59314" x="4008438" y="2619375"/>
          <p14:tracePt t="59322" x="4300538" y="2505075"/>
          <p14:tracePt t="59330" x="4543425" y="2397125"/>
          <p14:tracePt t="59338" x="4778375" y="2274888"/>
          <p14:tracePt t="59346" x="4938713" y="2122488"/>
          <p14:tracePt t="59354" x="5072063" y="1982788"/>
          <p14:tracePt t="59362" x="5148263" y="1835150"/>
          <p14:tracePt t="59370" x="5211763" y="1695450"/>
          <p14:tracePt t="59376" x="5230813" y="1587500"/>
          <p14:tracePt t="59385" x="5237163" y="1477963"/>
          <p14:tracePt t="59392" x="5224463" y="1363663"/>
          <p14:tracePt t="59400" x="5180013" y="1243013"/>
          <p14:tracePt t="59408" x="5103813" y="1116013"/>
          <p14:tracePt t="59417" x="5040313" y="1025525"/>
          <p14:tracePt t="59424" x="4964113" y="949325"/>
          <p14:tracePt t="59432" x="4843463" y="866775"/>
          <p14:tracePt t="59440" x="4670425" y="771525"/>
          <p14:tracePt t="59448" x="4511675" y="701675"/>
          <p14:tracePt t="59456" x="4397375" y="650875"/>
          <p14:tracePt t="59464" x="4294188" y="617538"/>
          <p14:tracePt t="59472" x="4186238" y="598488"/>
          <p14:tracePt t="59480" x="4090988" y="579438"/>
          <p14:tracePt t="59488" x="3983038" y="560388"/>
          <p14:tracePt t="59496" x="3879850" y="547688"/>
          <p14:tracePt t="59504" x="3778250" y="515938"/>
          <p14:tracePt t="59512" x="3714750" y="509588"/>
          <p14:tracePt t="59519" x="3632200" y="490538"/>
          <p14:tracePt t="59526" x="3524250" y="477838"/>
          <p14:tracePt t="59534" x="3414713" y="465138"/>
          <p14:tracePt t="59544" x="3300413" y="465138"/>
          <p14:tracePt t="59550" x="3154363" y="477838"/>
          <p14:tracePt t="59559" x="2982913" y="515938"/>
          <p14:tracePt t="59566" x="2860675" y="534988"/>
          <p14:tracePt t="59574" x="2695575" y="566738"/>
          <p14:tracePt t="59582" x="2543175" y="611188"/>
          <p14:tracePt t="59590" x="2363788" y="669925"/>
          <p14:tracePt t="59598" x="2205038" y="739775"/>
          <p14:tracePt t="59606" x="2044700" y="796925"/>
          <p14:tracePt t="59614" x="1930400" y="841375"/>
          <p14:tracePt t="59621" x="1784350" y="911225"/>
          <p14:tracePt t="59630" x="1695450" y="962025"/>
          <p14:tracePt t="59638" x="1625600" y="1025525"/>
          <p14:tracePt t="59646" x="1566863" y="1069975"/>
          <p14:tracePt t="59654" x="1528763" y="1135063"/>
          <p14:tracePt t="59661" x="1484313" y="1192213"/>
          <p14:tracePt t="59669" x="1458913" y="1255713"/>
          <p14:tracePt t="59677" x="1433513" y="1325563"/>
          <p14:tracePt t="59684" x="1414463" y="1401763"/>
          <p14:tracePt t="59693" x="1401763" y="1477963"/>
          <p14:tracePt t="59700" x="1382713" y="1543050"/>
          <p14:tracePt t="59708" x="1370013" y="1619250"/>
          <p14:tracePt t="59716" x="1370013" y="1682750"/>
          <p14:tracePt t="59724" x="1370013" y="1739900"/>
          <p14:tracePt t="59732" x="1370013" y="1790700"/>
          <p14:tracePt t="59740" x="1376363" y="1835150"/>
          <p14:tracePt t="59748" x="1382713" y="1892300"/>
          <p14:tracePt t="59756" x="1401763" y="1938338"/>
          <p14:tracePt t="59764" x="1420813" y="1995488"/>
          <p14:tracePt t="59772" x="1465263" y="2046288"/>
          <p14:tracePt t="59780" x="1516063" y="2103438"/>
          <p14:tracePt t="59788" x="1566863" y="2154238"/>
          <p14:tracePt t="59796" x="1625600" y="2205038"/>
          <p14:tracePt t="59804" x="1701800" y="2236788"/>
          <p14:tracePt t="59811" x="1790700" y="2255838"/>
          <p14:tracePt t="59819" x="1873250" y="2268538"/>
          <p14:tracePt t="59826" x="1962150" y="2287588"/>
          <p14:tracePt t="59834" x="2058988" y="2287588"/>
          <p14:tracePt t="59842" x="2128838" y="2287588"/>
          <p14:tracePt t="59850" x="2205038" y="2274888"/>
          <p14:tracePt t="59859" x="2274888" y="2262188"/>
          <p14:tracePt t="59866" x="2338388" y="2243138"/>
          <p14:tracePt t="59874" x="2395538" y="2236788"/>
          <p14:tracePt t="59882" x="2439988" y="2224088"/>
          <p14:tracePt t="59890" x="2484438" y="2211388"/>
          <p14:tracePt t="59898" x="2530475" y="2198688"/>
          <p14:tracePt t="59906" x="2555875" y="2185988"/>
          <p14:tracePt t="59914" x="2568575" y="2179638"/>
          <p14:tracePt t="59922" x="2574925" y="2173288"/>
          <p14:tracePt t="59930" x="2587625" y="2166938"/>
          <p14:tracePt t="59976" x="2593975" y="2166938"/>
          <p14:tracePt t="61256" x="2600325" y="2166938"/>
          <p14:tracePt t="61276" x="2689225" y="2128838"/>
          <p14:tracePt t="61283" x="2847975" y="2058988"/>
          <p14:tracePt t="61293" x="3059113" y="1970088"/>
          <p14:tracePt t="61301" x="3262313" y="1879600"/>
          <p14:tracePt t="61310" x="3454400" y="1828800"/>
          <p14:tracePt t="61317" x="3644900" y="1790700"/>
          <p14:tracePt t="61326" x="3848100" y="1758950"/>
          <p14:tracePt t="61334" x="4059238" y="1733550"/>
          <p14:tracePt t="61342" x="4249738" y="1733550"/>
          <p14:tracePt t="61351" x="4479925" y="1752600"/>
          <p14:tracePt t="61358" x="4664075" y="1771650"/>
          <p14:tracePt t="61367" x="4887913" y="1797050"/>
          <p14:tracePt t="61376" x="5110163" y="1822450"/>
          <p14:tracePt t="61383" x="5334000" y="1835150"/>
          <p14:tracePt t="61388" x="5537200" y="1860550"/>
          <p14:tracePt t="61396" x="5767388" y="1885950"/>
          <p14:tracePt t="61404" x="5888038" y="1905000"/>
          <p14:tracePt t="61412" x="5995988" y="1924050"/>
          <p14:tracePt t="61420" x="6059488" y="1938338"/>
          <p14:tracePt t="61428" x="6129338" y="1963738"/>
          <p14:tracePt t="61436" x="6188075" y="1989138"/>
          <p14:tracePt t="61444" x="6232525" y="2014538"/>
          <p14:tracePt t="61452" x="6283325" y="2052638"/>
          <p14:tracePt t="61460" x="6321425" y="2103438"/>
          <p14:tracePt t="61468" x="6372225" y="2154238"/>
          <p14:tracePt t="61476" x="6410325" y="2192338"/>
          <p14:tracePt t="61485" x="6461125" y="2230438"/>
          <p14:tracePt t="61492" x="6473825" y="2249488"/>
          <p14:tracePt t="61501" x="6505575" y="2268538"/>
          <p14:tracePt t="61508" x="6530975" y="2293938"/>
          <p14:tracePt t="61517" x="6556375" y="2306638"/>
          <p14:tracePt t="61525" x="6569075" y="2312988"/>
          <p14:tracePt t="61533" x="6575425" y="2325688"/>
          <p14:tracePt t="61538" x="6581775" y="2325688"/>
          <p14:tracePt t="61546" x="6581775" y="2332038"/>
          <p14:tracePt t="61556" x="6594475" y="2332038"/>
          <p14:tracePt t="61564" x="6607175" y="2338388"/>
          <p14:tracePt t="61572" x="6613525" y="2344738"/>
          <p14:tracePt t="61580" x="6646863" y="2351088"/>
          <p14:tracePt t="61588" x="6684963" y="2351088"/>
          <p14:tracePt t="61596" x="6704013" y="2351088"/>
          <p14:tracePt t="61604" x="6735763" y="2351088"/>
          <p14:tracePt t="61612" x="6773863" y="2351088"/>
          <p14:tracePt t="61620" x="6818313" y="2344738"/>
          <p14:tracePt t="61630" x="6850063" y="2338388"/>
          <p14:tracePt t="61638" x="6894513" y="2325688"/>
          <p14:tracePt t="61646" x="6919913" y="2306638"/>
          <p14:tracePt t="61652" x="6938963" y="2300288"/>
          <p14:tracePt t="61660" x="6951663" y="2287588"/>
          <p14:tracePt t="61670" x="6964363" y="2274888"/>
          <p14:tracePt t="61678" x="6964363" y="2262188"/>
          <p14:tracePt t="61686" x="6964363" y="2249488"/>
          <p14:tracePt t="61694" x="6964363" y="2224088"/>
          <p14:tracePt t="61702" x="6964363" y="2192338"/>
          <p14:tracePt t="61710" x="6951663" y="2173288"/>
          <p14:tracePt t="61718" x="6938963" y="2141538"/>
          <p14:tracePt t="61726" x="6926263" y="2116138"/>
          <p14:tracePt t="61734" x="6913563" y="2097088"/>
          <p14:tracePt t="61742" x="6888163" y="2071688"/>
          <p14:tracePt t="61751" x="6862763" y="2058988"/>
          <p14:tracePt t="61758" x="6811963" y="2039938"/>
          <p14:tracePt t="61764" x="6773863" y="2039938"/>
          <p14:tracePt t="61772" x="6716713" y="2039938"/>
          <p14:tracePt t="61780" x="6672263" y="2052638"/>
          <p14:tracePt t="61788" x="6626225" y="2065338"/>
          <p14:tracePt t="61796" x="6581775" y="2078038"/>
          <p14:tracePt t="61804" x="6530975" y="2097088"/>
          <p14:tracePt t="61812" x="6473825" y="2128838"/>
          <p14:tracePt t="61820" x="6429375" y="2160588"/>
          <p14:tracePt t="61828" x="6359525" y="2205038"/>
          <p14:tracePt t="61836" x="6289675" y="2236788"/>
          <p14:tracePt t="61844" x="6232525" y="2268538"/>
          <p14:tracePt t="61852" x="6188075" y="2300288"/>
          <p14:tracePt t="61860" x="6129338" y="2344738"/>
          <p14:tracePt t="61868" x="6065838" y="2384425"/>
          <p14:tracePt t="61876" x="6008688" y="2428875"/>
          <p14:tracePt t="61884" x="5964238" y="2466975"/>
          <p14:tracePt t="61892" x="5913438" y="2511425"/>
          <p14:tracePt t="61898" x="5875338" y="2549525"/>
          <p14:tracePt t="61906" x="5849938" y="2587625"/>
          <p14:tracePt t="61914" x="5830888" y="2613025"/>
          <p14:tracePt t="61922" x="5818188" y="2651125"/>
          <p14:tracePt t="61930" x="5799138" y="2695575"/>
          <p14:tracePt t="61938" x="5799138" y="2740025"/>
          <p14:tracePt t="61946" x="5805488" y="2792413"/>
          <p14:tracePt t="61954" x="5818188" y="2862263"/>
          <p14:tracePt t="61962" x="5843588" y="2925763"/>
          <p14:tracePt t="61970" x="5888038" y="2995613"/>
          <p14:tracePt t="61978" x="5919788" y="3059113"/>
          <p14:tracePt t="61986" x="5970588" y="3122613"/>
          <p14:tracePt t="61994" x="6021388" y="3179763"/>
          <p14:tracePt t="62002" x="6078538" y="3238500"/>
          <p14:tracePt t="62010" x="6148388" y="3295650"/>
          <p14:tracePt t="62018" x="6219825" y="3346450"/>
          <p14:tracePt t="62026" x="6308725" y="3390900"/>
          <p14:tracePt t="62034" x="6397625" y="3422650"/>
          <p14:tracePt t="62040" x="6473825" y="3441700"/>
          <p14:tracePt t="62049" x="6581775" y="3460750"/>
          <p14:tracePt t="62058" x="6684963" y="3473450"/>
          <p14:tracePt t="62064" x="6780213" y="3486150"/>
          <p14:tracePt t="62074" x="6869113" y="3486150"/>
          <p14:tracePt t="62083" x="6970713" y="3486150"/>
          <p14:tracePt t="62090" x="7078663" y="3473450"/>
          <p14:tracePt t="62099" x="7162800" y="3454400"/>
          <p14:tracePt t="62108" x="7245350" y="3422650"/>
          <p14:tracePt t="62114" x="7289800" y="3390900"/>
          <p14:tracePt t="62120" x="7346950" y="3346450"/>
          <p14:tracePt t="62128" x="7397750" y="3295650"/>
          <p14:tracePt t="62136" x="7448550" y="3251200"/>
          <p14:tracePt t="62144" x="7480300" y="3198813"/>
          <p14:tracePt t="62152" x="7505700" y="3154363"/>
          <p14:tracePt t="62160" x="7518400" y="3097213"/>
          <p14:tracePt t="62170" x="7524750" y="3052763"/>
          <p14:tracePt t="62178" x="7524750" y="3001963"/>
          <p14:tracePt t="62186" x="7524750" y="2957513"/>
          <p14:tracePt t="62194" x="7518400" y="2913063"/>
          <p14:tracePt t="62202" x="7499350" y="2862263"/>
          <p14:tracePt t="62210" x="7486650" y="2817813"/>
          <p14:tracePt t="62218" x="7454900" y="2771775"/>
          <p14:tracePt t="62226" x="7442200" y="2727325"/>
          <p14:tracePt t="62233" x="7423150" y="2689225"/>
          <p14:tracePt t="62241" x="7410450" y="2644775"/>
          <p14:tracePt t="62248" x="7397750" y="2593975"/>
          <p14:tracePt t="62257" x="7378700" y="2549525"/>
          <p14:tracePt t="62264" x="7366000" y="2517775"/>
          <p14:tracePt t="62272" x="7340600" y="2479675"/>
          <p14:tracePt t="62280" x="7327900" y="2435225"/>
          <p14:tracePt t="62288" x="7296150" y="2384425"/>
          <p14:tracePt t="62296" x="7264400" y="2332038"/>
          <p14:tracePt t="62304" x="7232650" y="2293938"/>
          <p14:tracePt t="62312" x="7207250" y="2274888"/>
          <p14:tracePt t="62320" x="7181850" y="2262188"/>
          <p14:tracePt t="62328" x="7162800" y="2249488"/>
          <p14:tracePt t="62336" x="7143750" y="2236788"/>
          <p14:tracePt t="62344" x="7131050" y="2230438"/>
          <p14:tracePt t="62352" x="7124700" y="2224088"/>
          <p14:tracePt t="62360" x="7112000" y="2211388"/>
          <p14:tracePt t="62367" x="7092950" y="2205038"/>
          <p14:tracePt t="62374" x="7072313" y="2198688"/>
          <p14:tracePt t="62383" x="7040563" y="2198688"/>
          <p14:tracePt t="62390" x="7008813" y="2198688"/>
          <p14:tracePt t="62399" x="6977063" y="2198688"/>
          <p14:tracePt t="62407" x="6945313" y="2198688"/>
          <p14:tracePt t="62414" x="6919913" y="2198688"/>
          <p14:tracePt t="62422" x="6900863" y="2198688"/>
          <p14:tracePt t="62430" x="6894513" y="2198688"/>
          <p14:tracePt t="62438" x="6888163" y="2198688"/>
          <p14:tracePt t="62508" x="6881813" y="2198688"/>
          <p14:tracePt t="62544" x="6850063" y="2205038"/>
          <p14:tracePt t="62552" x="6805613" y="2205038"/>
          <p14:tracePt t="62560" x="6767513" y="2205038"/>
          <p14:tracePt t="62568" x="6723063" y="2205038"/>
          <p14:tracePt t="62577" x="6678613" y="2192338"/>
          <p14:tracePt t="62585" x="6646863" y="2192338"/>
          <p14:tracePt t="62592" x="6594475" y="2185988"/>
          <p14:tracePt t="62600" x="6556375" y="2185988"/>
          <p14:tracePt t="62608" x="6511925" y="2185988"/>
          <p14:tracePt t="62617" x="6480175" y="2185988"/>
          <p14:tracePt t="62624" x="6454775" y="2185988"/>
          <p14:tracePt t="62633" x="6416675" y="2185988"/>
          <p14:tracePt t="62640" x="6365875" y="2205038"/>
          <p14:tracePt t="62649" x="6321425" y="2224088"/>
          <p14:tracePt t="62654" x="6283325" y="2268538"/>
          <p14:tracePt t="62662" x="6232525" y="2312988"/>
          <p14:tracePt t="62670" x="6181725" y="2365375"/>
          <p14:tracePt t="62678" x="6135688" y="2416175"/>
          <p14:tracePt t="62686" x="6084888" y="2473325"/>
          <p14:tracePt t="62694" x="6040438" y="2543175"/>
          <p14:tracePt t="62702" x="5989638" y="2619375"/>
          <p14:tracePt t="62710" x="5951538" y="2701925"/>
          <p14:tracePt t="62718" x="5938838" y="2765425"/>
          <p14:tracePt t="62726" x="5919788" y="2824163"/>
          <p14:tracePt t="62734" x="5919788" y="2887663"/>
          <p14:tracePt t="62742" x="5919788" y="2951163"/>
          <p14:tracePt t="62750" x="5938838" y="3027363"/>
          <p14:tracePt t="62758" x="5964238" y="3090863"/>
          <p14:tracePt t="62767" x="6008688" y="3160713"/>
          <p14:tracePt t="62774" x="6046788" y="3219450"/>
          <p14:tracePt t="62783" x="6097588" y="3263900"/>
          <p14:tracePt t="62790" x="6148388" y="3302000"/>
          <p14:tracePt t="62796" x="6188075" y="3333750"/>
          <p14:tracePt t="62804" x="6232525" y="3359150"/>
          <p14:tracePt t="62812" x="6270625" y="3371850"/>
          <p14:tracePt t="62821" x="6315075" y="3384550"/>
          <p14:tracePt t="62828" x="6359525" y="3390900"/>
          <p14:tracePt t="62836" x="6410325" y="3403600"/>
          <p14:tracePt t="62844" x="6480175" y="3397250"/>
          <p14:tracePt t="62852" x="6556375" y="3384550"/>
          <p14:tracePt t="62860" x="6619875" y="3365500"/>
          <p14:tracePt t="62868" x="6684963" y="3346450"/>
          <p14:tracePt t="62876" x="6761163" y="3333750"/>
          <p14:tracePt t="62884" x="6831013" y="3314700"/>
          <p14:tracePt t="62892" x="6894513" y="3289300"/>
          <p14:tracePt t="62900" x="6951663" y="3276600"/>
          <p14:tracePt t="62908" x="6996113" y="3257550"/>
          <p14:tracePt t="62917" x="7046913" y="3238500"/>
          <p14:tracePt t="62924" x="7092950" y="3211513"/>
          <p14:tracePt t="62933" x="7137400" y="3186113"/>
          <p14:tracePt t="62941" x="7169150" y="3167063"/>
          <p14:tracePt t="62946" x="7194550" y="3141663"/>
          <p14:tracePt t="62954" x="7226300" y="3090863"/>
          <p14:tracePt t="62962" x="7251700" y="3052763"/>
          <p14:tracePt t="62970" x="7270750" y="3008313"/>
          <p14:tracePt t="62978" x="7289800" y="2963863"/>
          <p14:tracePt t="62986" x="7302500" y="2913063"/>
          <p14:tracePt t="62994" x="7315200" y="2881313"/>
          <p14:tracePt t="63002" x="7321550" y="2843213"/>
          <p14:tracePt t="63010" x="7334250" y="2811463"/>
          <p14:tracePt t="63018" x="7334250" y="2778125"/>
          <p14:tracePt t="63026" x="7334250" y="2752725"/>
          <p14:tracePt t="63034" x="7334250" y="2733675"/>
          <p14:tracePt t="63042" x="7334250" y="2727325"/>
          <p14:tracePt t="63050" x="7334250" y="2714625"/>
          <p14:tracePt t="63058" x="7334250" y="2701925"/>
          <p14:tracePt t="63083" x="7334250" y="2695575"/>
          <p14:tracePt t="63133" x="7334250" y="2689225"/>
          <p14:tracePt t="63408" x="7327900" y="2689225"/>
          <p14:tracePt t="63441" x="7315200" y="2651125"/>
          <p14:tracePt t="63449" x="7302500" y="2606675"/>
          <p14:tracePt t="63456" x="7270750" y="2555875"/>
          <p14:tracePt t="63464" x="7226300" y="2498725"/>
          <p14:tracePt t="63474" x="7188200" y="2447925"/>
          <p14:tracePt t="63480" x="7137400" y="2403475"/>
          <p14:tracePt t="63490" x="7078663" y="2351088"/>
          <p14:tracePt t="63496" x="7008813" y="2306638"/>
          <p14:tracePt t="63504" x="6938963" y="2255838"/>
          <p14:tracePt t="63512" x="6824663" y="2205038"/>
          <p14:tracePt t="63520" x="6691313" y="2154238"/>
          <p14:tracePt t="63528" x="6486525" y="2078038"/>
          <p14:tracePt t="63536" x="6226175" y="1995488"/>
          <p14:tracePt t="63542" x="5888038" y="1938338"/>
          <p14:tracePt t="63550" x="5581650" y="1911350"/>
          <p14:tracePt t="63558" x="5256213" y="1835150"/>
          <p14:tracePt t="63566" x="4900613" y="1778000"/>
          <p14:tracePt t="63574" x="4549775" y="1746250"/>
          <p14:tracePt t="63583" x="4148138" y="1689100"/>
          <p14:tracePt t="63590" x="3790950" y="1625600"/>
          <p14:tracePt t="63599" x="3435350" y="1568450"/>
          <p14:tracePt t="63606" x="3059113" y="1536700"/>
          <p14:tracePt t="63615" x="2701925" y="1490663"/>
          <p14:tracePt t="63624" x="2370138" y="1465263"/>
          <p14:tracePt t="63630" x="2090738" y="1465263"/>
          <p14:tracePt t="63640" x="1784350" y="1471613"/>
          <p14:tracePt t="63646" x="1522413" y="1484313"/>
          <p14:tracePt t="63654" x="1344613" y="1497013"/>
          <p14:tracePt t="63662" x="1179513" y="1517650"/>
          <p14:tracePt t="63668" x="1057275" y="1536700"/>
          <p14:tracePt t="63678" x="955675" y="1574800"/>
          <p14:tracePt t="63684" x="879475" y="1612900"/>
          <p14:tracePt t="63692" x="809625" y="1670050"/>
          <p14:tracePt t="63700" x="739775" y="1727200"/>
          <p14:tracePt t="63708" x="688975" y="1797050"/>
          <p14:tracePt t="63716" x="623888" y="1885950"/>
          <p14:tracePt t="63724" x="573088" y="1989138"/>
          <p14:tracePt t="63732" x="522288" y="2103438"/>
          <p14:tracePt t="63740" x="503238" y="2249488"/>
          <p14:tracePt t="63749" x="477838" y="2359025"/>
          <p14:tracePt t="63756" x="446088" y="2492375"/>
          <p14:tracePt t="63765" x="420688" y="2676525"/>
          <p14:tracePt t="63772" x="414338" y="2817813"/>
          <p14:tracePt t="63781" x="401638" y="2932113"/>
          <p14:tracePt t="63789" x="401638" y="3033713"/>
          <p14:tracePt t="63797" x="414338" y="3135313"/>
          <p14:tracePt t="63804" x="439738" y="3219450"/>
          <p14:tracePt t="63812" x="496888" y="3308350"/>
          <p14:tracePt t="63818" x="554038" y="3378200"/>
          <p14:tracePt t="63826" x="623888" y="3429000"/>
          <p14:tracePt t="63834" x="695325" y="3479800"/>
          <p14:tracePt t="63842" x="790575" y="3511550"/>
          <p14:tracePt t="63850" x="898525" y="3524250"/>
          <p14:tracePt t="63858" x="1031875" y="3536950"/>
          <p14:tracePt t="63866" x="1166813" y="3530600"/>
          <p14:tracePt t="63875" x="1331913" y="3511550"/>
          <p14:tracePt t="63883" x="1541463" y="3460750"/>
          <p14:tracePt t="63890" x="1784350" y="3397250"/>
          <p14:tracePt t="63899" x="1981200" y="3321050"/>
          <p14:tracePt t="63906" x="2185988" y="3232150"/>
          <p14:tracePt t="63915" x="2370138" y="3141663"/>
          <p14:tracePt t="63922" x="2581275" y="3040063"/>
          <p14:tracePt t="63930" x="2752725" y="2932113"/>
          <p14:tracePt t="63939" x="2879725" y="2843213"/>
          <p14:tracePt t="63947" x="2989263" y="2771775"/>
          <p14:tracePt t="63955" x="3052763" y="2720975"/>
          <p14:tracePt t="63962" x="3097213" y="2670175"/>
          <p14:tracePt t="63970" x="3128963" y="2613025"/>
          <p14:tracePt t="63978" x="3148013" y="2568575"/>
          <p14:tracePt t="63986" x="3154363" y="2524125"/>
          <p14:tracePt t="63994" x="3154363" y="2492375"/>
          <p14:tracePt t="64006" x="3154363" y="2460625"/>
          <p14:tracePt t="64010" x="3141663" y="2441575"/>
          <p14:tracePt t="64018" x="3128963" y="2422525"/>
          <p14:tracePt t="64026" x="3116263" y="2409825"/>
          <p14:tracePt t="64034" x="3109913" y="2397125"/>
          <p14:tracePt t="64042" x="3097213" y="2390775"/>
          <p14:tracePt t="64050" x="3090863" y="2378075"/>
          <p14:tracePt t="64058" x="3084513" y="2378075"/>
          <p14:tracePt t="64066" x="3084513" y="2371725"/>
          <p14:tracePt t="65016" x="3084513" y="2416175"/>
          <p14:tracePt t="65025" x="3097213" y="2466975"/>
          <p14:tracePt t="65032" x="3109913" y="2524125"/>
          <p14:tracePt t="65041" x="3128963" y="2581275"/>
          <p14:tracePt t="65048" x="3141663" y="2644775"/>
          <p14:tracePt t="65056" x="3173413" y="2714625"/>
          <p14:tracePt t="65065" x="3217863" y="2771775"/>
          <p14:tracePt t="65073" x="3268663" y="2830513"/>
          <p14:tracePt t="65081" x="3306763" y="2881313"/>
          <p14:tracePt t="65088" x="3351213" y="2932113"/>
          <p14:tracePt t="65097" x="3389313" y="2976563"/>
          <p14:tracePt t="65104" x="3441700" y="3027363"/>
          <p14:tracePt t="65113" x="3492500" y="3065463"/>
          <p14:tracePt t="65121" x="3549650" y="3116263"/>
          <p14:tracePt t="65128" x="3606800" y="3167063"/>
          <p14:tracePt t="65136" x="3676650" y="3225800"/>
          <p14:tracePt t="65142" x="3752850" y="3276600"/>
          <p14:tracePt t="65150" x="3841750" y="3340100"/>
          <p14:tracePt t="65158" x="3951288" y="3403600"/>
          <p14:tracePt t="65166" x="4027488" y="3454400"/>
          <p14:tracePt t="65174" x="4116388" y="3498850"/>
          <p14:tracePt t="65182" x="4192588" y="3524250"/>
          <p14:tracePt t="65190" x="4268788" y="3549650"/>
          <p14:tracePt t="65198" x="4346575" y="3575050"/>
          <p14:tracePt t="65206" x="4435475" y="3594100"/>
          <p14:tracePt t="65214" x="4511675" y="3613150"/>
          <p14:tracePt t="65223" x="4587875" y="3619500"/>
          <p14:tracePt t="65231" x="4676775" y="3619500"/>
          <p14:tracePt t="65238" x="4752975" y="3619500"/>
          <p14:tracePt t="65247" x="4818063" y="3619500"/>
          <p14:tracePt t="65255" x="4881563" y="3606800"/>
          <p14:tracePt t="65263" x="4951413" y="3594100"/>
          <p14:tracePt t="65268" x="5008563" y="3575050"/>
          <p14:tracePt t="65276" x="5059363" y="3562350"/>
          <p14:tracePt t="65284" x="5116513" y="3543300"/>
          <p14:tracePt t="65292" x="5180013" y="3536950"/>
          <p14:tracePt t="65300" x="5249863" y="3517900"/>
          <p14:tracePt t="65308" x="5314950" y="3505200"/>
          <p14:tracePt t="65316" x="5372100" y="3486150"/>
          <p14:tracePt t="65324" x="5422900" y="3479800"/>
          <p14:tracePt t="65332" x="5473700" y="3467100"/>
          <p14:tracePt t="65340" x="5518150" y="3448050"/>
          <p14:tracePt t="65348" x="5549900" y="3441700"/>
          <p14:tracePt t="65356" x="5594350" y="3435350"/>
          <p14:tracePt t="65364" x="5607050" y="3422650"/>
          <p14:tracePt t="65372" x="5626100" y="3409950"/>
          <p14:tracePt t="65381" x="5638800" y="3409950"/>
          <p14:tracePt t="65388" x="5645150" y="3403600"/>
          <p14:tracePt t="65397" x="5657850" y="3390900"/>
          <p14:tracePt t="65404" x="5676900" y="3378200"/>
          <p14:tracePt t="65413" x="5708650" y="3359150"/>
          <p14:tracePt t="65418" x="5748338" y="3346450"/>
          <p14:tracePt t="65426" x="5792788" y="3327400"/>
          <p14:tracePt t="65434" x="5843588" y="3302000"/>
          <p14:tracePt t="65442" x="5900738" y="3270250"/>
          <p14:tracePt t="65450" x="5964238" y="3219450"/>
          <p14:tracePt t="65458" x="6015038" y="3167063"/>
          <p14:tracePt t="65466" x="6065838" y="3128963"/>
          <p14:tracePt t="65474" x="6110288" y="3097213"/>
          <p14:tracePt t="65482" x="6148388" y="3065463"/>
          <p14:tracePt t="65490" x="6175375" y="3027363"/>
          <p14:tracePt t="65498" x="6194425" y="3008313"/>
          <p14:tracePt t="65506" x="6207125" y="3001963"/>
          <p14:tracePt t="65514" x="6207125" y="2989263"/>
          <p14:tracePt t="65522" x="6213475" y="2982913"/>
          <p14:tracePt t="65531" x="6219825" y="2976563"/>
          <p14:tracePt t="68411" x="6213475" y="2976563"/>
          <p14:tracePt t="68594" x="6226175" y="2976563"/>
          <p14:tracePt t="68617" x="6219825" y="2976563"/>
          <p14:tracePt t="68648" x="6213475" y="2976563"/>
          <p14:tracePt t="68668" x="6207125" y="2976563"/>
          <p14:tracePt t="68735" x="6200775" y="2976563"/>
          <p14:tracePt t="68759" x="6188075" y="2976563"/>
          <p14:tracePt t="68837" x="6181725" y="2976563"/>
          <p14:tracePt t="68861" x="6175375" y="2976563"/>
          <p14:tracePt t="68873" x="6161088" y="2989263"/>
          <p14:tracePt t="68878" x="6142038" y="3001963"/>
          <p14:tracePt t="68887" x="6122988" y="3014663"/>
          <p14:tracePt t="68903" x="6097588" y="3033713"/>
          <p14:tracePt t="68908" x="6084888" y="3046413"/>
          <p14:tracePt t="68916" x="6078538" y="3046413"/>
          <p14:tracePt t="68924" x="6072188" y="3052763"/>
          <p14:tracePt t="73742" x="6065838" y="3065463"/>
          <p14:tracePt t="73750" x="6053138" y="3078163"/>
          <p14:tracePt t="73758" x="6046788" y="3090863"/>
          <p14:tracePt t="73766" x="6034088" y="3116263"/>
          <p14:tracePt t="73775" x="6021388" y="3128963"/>
          <p14:tracePt t="73783" x="6008688" y="3141663"/>
          <p14:tracePt t="73790" x="5995988" y="3154363"/>
          <p14:tracePt t="73798" x="5989638" y="3167063"/>
          <p14:tracePt t="73807" x="5983288" y="3173413"/>
          <p14:tracePt t="73815" x="5983288" y="3186113"/>
          <p14:tracePt t="73823" x="5983288" y="3192463"/>
          <p14:tracePt t="73830" x="5983288" y="3205163"/>
          <p14:tracePt t="73836" x="5983288" y="3211513"/>
          <p14:tracePt t="73852" x="5983288" y="3219450"/>
          <p14:tracePt t="73860" x="5983288" y="3225800"/>
          <p14:tracePt t="73873" x="5983288" y="3232150"/>
          <p14:tracePt t="78885" x="5983288" y="3211513"/>
          <p14:tracePt t="78896" x="5983288" y="3186113"/>
          <p14:tracePt t="78902" x="5983288" y="3167063"/>
          <p14:tracePt t="78909" x="5989638" y="3148013"/>
          <p14:tracePt t="78917" x="5995988" y="3135313"/>
          <p14:tracePt t="78925" x="6008688" y="3122613"/>
          <p14:tracePt t="78933" x="6021388" y="3097213"/>
          <p14:tracePt t="78940" x="6034088" y="3084513"/>
          <p14:tracePt t="78949" x="6046788" y="3065463"/>
          <p14:tracePt t="78956" x="6059488" y="3052763"/>
          <p14:tracePt t="78964" x="6065838" y="3046413"/>
          <p14:tracePt t="78972" x="6078538" y="3046413"/>
          <p14:tracePt t="78980" x="6091238" y="3046413"/>
          <p14:tracePt t="78988" x="6097588" y="3046413"/>
          <p14:tracePt t="78993" x="6110288" y="3052763"/>
          <p14:tracePt t="79009" x="6122988" y="3078163"/>
          <p14:tracePt t="79010" x="6154738" y="3116263"/>
          <p14:tracePt t="79018" x="6207125" y="3160713"/>
          <p14:tracePt t="79026" x="6251575" y="3192463"/>
          <p14:tracePt t="79035" x="6296025" y="3205163"/>
          <p14:tracePt t="79043" x="6346825" y="3219450"/>
          <p14:tracePt t="79051" x="6397625" y="3238500"/>
          <p14:tracePt t="79058" x="6467475" y="3244850"/>
          <p14:tracePt t="79067" x="6518275" y="3251200"/>
          <p14:tracePt t="79074" x="6575425" y="3251200"/>
          <p14:tracePt t="79083" x="6640513" y="3251200"/>
          <p14:tracePt t="79091" x="6691313" y="3251200"/>
          <p14:tracePt t="79098" x="6754813" y="3251200"/>
          <p14:tracePt t="79106" x="6811963" y="3244850"/>
          <p14:tracePt t="79114" x="6875463" y="3238500"/>
          <p14:tracePt t="79122" x="6938963" y="3225800"/>
          <p14:tracePt t="79130" x="6983413" y="3211513"/>
          <p14:tracePt t="79136" x="7034213" y="3198813"/>
          <p14:tracePt t="79143" x="7078663" y="3179763"/>
          <p14:tracePt t="79152" x="7124700" y="3167063"/>
          <p14:tracePt t="79160" x="7169150" y="3148013"/>
          <p14:tracePt t="79168" x="7200900" y="3128963"/>
          <p14:tracePt t="79176" x="7239000" y="3097213"/>
          <p14:tracePt t="79184" x="7264400" y="3071813"/>
          <p14:tracePt t="79192" x="7296150" y="3040063"/>
          <p14:tracePt t="79200" x="7315200" y="2995613"/>
          <p14:tracePt t="79208" x="7334250" y="2951163"/>
          <p14:tracePt t="79217" x="7346950" y="2894013"/>
          <p14:tracePt t="79224" x="7366000" y="2849563"/>
          <p14:tracePt t="79234" x="7378700" y="2805113"/>
          <p14:tracePt t="79242" x="7385050" y="2765425"/>
          <p14:tracePt t="79251" x="7385050" y="2746375"/>
          <p14:tracePt t="79269" x="7385050" y="2740025"/>
          <p14:tracePt t="79362" x="7378700" y="2740025"/>
          <p14:tracePt t="79392" x="7372350" y="2740025"/>
          <p14:tracePt t="79414" x="7372350" y="2733675"/>
          <p14:tracePt t="79440" x="7372350" y="2701925"/>
          <p14:tracePt t="79448" x="7378700" y="2657475"/>
          <p14:tracePt t="79456" x="7391400" y="2632075"/>
          <p14:tracePt t="79464" x="7404100" y="2593975"/>
          <p14:tracePt t="79472" x="7423150" y="2549525"/>
          <p14:tracePt t="79480" x="7429500" y="2505075"/>
          <p14:tracePt t="79488" x="7429500" y="2473325"/>
          <p14:tracePt t="79496" x="7429500" y="2441575"/>
          <p14:tracePt t="79504" x="7416800" y="2397125"/>
          <p14:tracePt t="79512" x="7404100" y="2359025"/>
          <p14:tracePt t="79520" x="7391400" y="2344738"/>
          <p14:tracePt t="79528" x="7385050" y="2332038"/>
          <p14:tracePt t="79536" x="7372350" y="2325688"/>
          <p14:tracePt t="79544" x="7366000" y="2325688"/>
          <p14:tracePt t="79556" x="7366000" y="2319338"/>
          <p14:tracePt t="79820" x="7359650" y="2306638"/>
          <p14:tracePt t="79828" x="7302500" y="2205038"/>
          <p14:tracePt t="79836" x="7232650" y="2128838"/>
          <p14:tracePt t="79844" x="7156450" y="2033588"/>
          <p14:tracePt t="79853" x="7085013" y="1957388"/>
          <p14:tracePt t="79860" x="7015163" y="1873250"/>
          <p14:tracePt t="79869" x="6919913" y="1790700"/>
          <p14:tracePt t="79877" x="6761163" y="1657350"/>
          <p14:tracePt t="79885" x="6537325" y="1490663"/>
          <p14:tracePt t="79891" x="6283325" y="1331913"/>
          <p14:tracePt t="79899" x="6053138" y="1198563"/>
          <p14:tracePt t="79906" x="5862638" y="1096963"/>
          <p14:tracePt t="79915" x="5683250" y="1019175"/>
          <p14:tracePt t="79922" x="5499100" y="949325"/>
          <p14:tracePt t="79930" x="5314950" y="923925"/>
          <p14:tracePt t="79938" x="5154613" y="904875"/>
          <p14:tracePt t="79947" x="4970463" y="879475"/>
          <p14:tracePt t="79954" x="4811713" y="885825"/>
          <p14:tracePt t="79962" x="4625975" y="911225"/>
          <p14:tracePt t="79970" x="4486275" y="930275"/>
          <p14:tracePt t="79978" x="4300538" y="955675"/>
          <p14:tracePt t="79986" x="4110038" y="987425"/>
          <p14:tracePt t="80011" x="3492500" y="1204913"/>
          <p14:tracePt t="80019" x="3344863" y="1281113"/>
          <p14:tracePt t="80027" x="3160713" y="1370013"/>
          <p14:tracePt t="80032" x="2955925" y="1471613"/>
          <p14:tracePt t="80040" x="2790825" y="1555750"/>
          <p14:tracePt t="80049" x="2619375" y="1651000"/>
          <p14:tracePt t="80058" x="2439988" y="1803400"/>
          <p14:tracePt t="80064" x="2243138" y="1951038"/>
          <p14:tracePt t="80073" x="2078038" y="2103438"/>
          <p14:tracePt t="80080" x="1962150" y="2198688"/>
          <p14:tracePt t="80089" x="1828800" y="2338388"/>
          <p14:tracePt t="80096" x="1746250" y="2435225"/>
          <p14:tracePt t="80104" x="1663700" y="2511425"/>
          <p14:tracePt t="80112" x="1573213" y="2613025"/>
          <p14:tracePt t="80120" x="1497013" y="2708275"/>
          <p14:tracePt t="80128" x="1439863" y="2792413"/>
          <p14:tracePt t="80136" x="1382713" y="2862263"/>
          <p14:tracePt t="80144" x="1344613" y="2906713"/>
          <p14:tracePt t="80152" x="1312863" y="2957513"/>
          <p14:tracePt t="80160" x="1293813" y="2995613"/>
          <p14:tracePt t="80168" x="1268413" y="3021013"/>
          <p14:tracePt t="80176" x="1255713" y="3040063"/>
          <p14:tracePt t="80183" x="1249363" y="3059113"/>
          <p14:tracePt t="80191" x="1236663" y="3065463"/>
          <p14:tracePt t="80199" x="1230313" y="3078163"/>
          <p14:tracePt t="80206" x="1230313" y="3090863"/>
          <p14:tracePt t="80214" x="1217613" y="3090863"/>
          <p14:tracePt t="80222" x="1217613" y="3097213"/>
          <p14:tracePt t="83450" x="1217613" y="3071813"/>
          <p14:tracePt t="83458" x="1192213" y="2963863"/>
          <p14:tracePt t="83466" x="1139825" y="2881313"/>
          <p14:tracePt t="83474" x="1089025" y="2817813"/>
          <p14:tracePt t="83482" x="1044575" y="2746375"/>
          <p14:tracePt t="83490" x="1000125" y="2657475"/>
          <p14:tracePt t="83499" x="955675" y="2568575"/>
          <p14:tracePt t="83507" x="898525" y="2466975"/>
          <p14:tracePt t="83515" x="873125" y="2403475"/>
          <p14:tracePt t="83523" x="841375" y="2312988"/>
          <p14:tracePt t="83530" x="796925" y="2224088"/>
          <p14:tracePt t="83538" x="752475" y="2109788"/>
          <p14:tracePt t="83547" x="708025" y="2014538"/>
          <p14:tracePt t="83554" x="649288" y="1911350"/>
          <p14:tracePt t="83562" x="585788" y="1790700"/>
          <p14:tracePt t="83571" x="528638" y="1708150"/>
          <p14:tracePt t="83579" x="471488" y="1638300"/>
          <p14:tracePt t="83584" x="420688" y="1581150"/>
          <p14:tracePt t="83592" x="401638" y="1536700"/>
          <p14:tracePt t="83600" x="376238" y="1484313"/>
          <p14:tracePt t="83608" x="357188" y="1452563"/>
          <p14:tracePt t="83616" x="319088" y="1389063"/>
          <p14:tracePt t="83624" x="300038" y="1338263"/>
          <p14:tracePt t="83632" x="274638" y="1287463"/>
          <p14:tracePt t="83640" x="249238" y="1230313"/>
          <p14:tracePt t="83648" x="209550" y="1173163"/>
          <p14:tracePt t="83656" x="165100" y="1116013"/>
          <p14:tracePt t="83664" x="139700" y="1069975"/>
          <p14:tracePt t="83672" x="120650" y="1019175"/>
          <p14:tracePt t="83680" x="107950" y="993775"/>
          <p14:tracePt t="83688" x="95250" y="974725"/>
          <p14:tracePt t="83696" x="76200" y="936625"/>
          <p14:tracePt t="83704" x="57150" y="879475"/>
          <p14:tracePt t="83713" x="38100" y="809625"/>
          <p14:tracePt t="83721" x="19050" y="746125"/>
          <p14:tracePt t="83729" x="6350" y="669925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410226"/>
            <a:ext cx="8280400" cy="701301"/>
          </a:xfrm>
        </p:spPr>
        <p:txBody>
          <a:bodyPr/>
          <a:lstStyle/>
          <a:p>
            <a:r>
              <a:rPr lang="en-GB" dirty="0"/>
              <a:t>Attacks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B335DAD-D632-4E24-A907-14BDB969ED95}"/>
              </a:ext>
            </a:extLst>
          </p:cNvPr>
          <p:cNvSpPr/>
          <p:nvPr/>
        </p:nvSpPr>
        <p:spPr>
          <a:xfrm>
            <a:off x="3315396" y="2296459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8F889C-10F4-4C14-AF55-47BBEB579B6C}"/>
              </a:ext>
            </a:extLst>
          </p:cNvPr>
          <p:cNvSpPr/>
          <p:nvPr/>
        </p:nvSpPr>
        <p:spPr>
          <a:xfrm>
            <a:off x="780474" y="2309694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Training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897927-E2DC-48CB-B8B5-B5B9428C2365}"/>
              </a:ext>
            </a:extLst>
          </p:cNvPr>
          <p:cNvSpPr/>
          <p:nvPr/>
        </p:nvSpPr>
        <p:spPr>
          <a:xfrm>
            <a:off x="5850319" y="2309693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Members of the population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39B6EC-E3C7-4A25-8246-D49A52921FAA}"/>
              </a:ext>
            </a:extLst>
          </p:cNvPr>
          <p:cNvSpPr txBox="1"/>
          <p:nvPr/>
        </p:nvSpPr>
        <p:spPr>
          <a:xfrm>
            <a:off x="4885038" y="3904628"/>
            <a:ext cx="403173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Reconstruction attacks: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i="1" dirty="0">
                <a:solidFill>
                  <a:prstClr val="black"/>
                </a:solidFill>
                <a:latin typeface="+mn-lt"/>
                <a:cs typeface="+mn-cs"/>
              </a:rPr>
              <a:t>Model inversion/attribute inference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Can 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we infer some attributes from the training data?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3CC6441-E21B-49AE-A149-7717519AB7CA}"/>
              </a:ext>
            </a:extLst>
          </p:cNvPr>
          <p:cNvCxnSpPr>
            <a:cxnSpLocks/>
          </p:cNvCxnSpPr>
          <p:nvPr/>
        </p:nvCxnSpPr>
        <p:spPr>
          <a:xfrm flipH="1" flipV="1">
            <a:off x="2799080" y="3156996"/>
            <a:ext cx="2804052" cy="797795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E3A5A3E-FFCC-45D2-8CDD-69EF6B19DFA1}"/>
              </a:ext>
            </a:extLst>
          </p:cNvPr>
          <p:cNvCxnSpPr>
            <a:cxnSpLocks/>
          </p:cNvCxnSpPr>
          <p:nvPr/>
        </p:nvCxnSpPr>
        <p:spPr>
          <a:xfrm flipV="1">
            <a:off x="5603132" y="3087304"/>
            <a:ext cx="564204" cy="867487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A4FC7BE-E0C5-4ECC-89E5-D7482369EE87}"/>
              </a:ext>
            </a:extLst>
          </p:cNvPr>
          <p:cNvSpPr txBox="1"/>
          <p:nvPr/>
        </p:nvSpPr>
        <p:spPr>
          <a:xfrm>
            <a:off x="2006650" y="562628"/>
            <a:ext cx="2617491" cy="22604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[</a:t>
            </a: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Rigaki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 &amp; Garcia, 2021]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13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317"/>
    </mc:Choice>
    <mc:Fallback xmlns="">
      <p:transition spd="slow" advTm="102317"/>
    </mc:Fallback>
  </mc:AlternateContent>
  <p:extLst>
    <p:ext uri="{3A86A75C-4F4B-4683-9AE1-C65F6400EC91}">
      <p14:laserTraceLst xmlns:p14="http://schemas.microsoft.com/office/powerpoint/2010/main">
        <p14:tracePtLst>
          <p14:tracePt t="13666" x="2835275" y="4887913"/>
          <p14:tracePt t="13674" x="3033713" y="4741863"/>
          <p14:tracePt t="13682" x="3249613" y="4576763"/>
          <p14:tracePt t="13690" x="3511550" y="4403725"/>
          <p14:tracePt t="13698" x="3790950" y="4213225"/>
          <p14:tracePt t="13706" x="4052888" y="4040188"/>
          <p14:tracePt t="13714" x="4287838" y="3868738"/>
          <p14:tracePt t="13722" x="4549775" y="3684588"/>
          <p14:tracePt t="13730" x="4805363" y="3524250"/>
          <p14:tracePt t="13737" x="5027613" y="3346450"/>
          <p14:tracePt t="13744" x="5256213" y="3128963"/>
          <p14:tracePt t="13753" x="5422900" y="2963863"/>
          <p14:tracePt t="13760" x="5568950" y="2824163"/>
          <p14:tracePt t="13769" x="5657850" y="2720975"/>
          <p14:tracePt t="13777" x="5716588" y="2600325"/>
          <p14:tracePt t="13785" x="5773738" y="2498725"/>
          <p14:tracePt t="13793" x="5811838" y="2397125"/>
          <p14:tracePt t="13801" x="5830888" y="2300288"/>
          <p14:tracePt t="13808" x="5837238" y="2224088"/>
          <p14:tracePt t="13817" x="5837238" y="2154238"/>
          <p14:tracePt t="13824" x="5824538" y="2084388"/>
          <p14:tracePt t="13832" x="5811838" y="2020888"/>
          <p14:tracePt t="13840" x="5786438" y="1957388"/>
          <p14:tracePt t="13848" x="5767388" y="1905000"/>
          <p14:tracePt t="13856" x="5735638" y="1860550"/>
          <p14:tracePt t="13864" x="5702300" y="1809750"/>
          <p14:tracePt t="13872" x="5670550" y="1765300"/>
          <p14:tracePt t="13880" x="5626100" y="1720850"/>
          <p14:tracePt t="13888" x="5575300" y="1682750"/>
          <p14:tracePt t="13896" x="5518150" y="1638300"/>
          <p14:tracePt t="13904" x="5448300" y="1600200"/>
          <p14:tracePt t="13912" x="5384800" y="1574800"/>
          <p14:tracePt t="13920" x="5308600" y="1555750"/>
          <p14:tracePt t="13928" x="5230813" y="1536700"/>
          <p14:tracePt t="13936" x="5154613" y="1524000"/>
          <p14:tracePt t="13944" x="5078413" y="1524000"/>
          <p14:tracePt t="13950" x="5002213" y="1524000"/>
          <p14:tracePt t="13958" x="4919663" y="1549400"/>
          <p14:tracePt t="13966" x="4830763" y="1568450"/>
          <p14:tracePt t="13974" x="4752975" y="1593850"/>
          <p14:tracePt t="13982" x="4683125" y="1619250"/>
          <p14:tracePt t="13990" x="4638675" y="1651000"/>
          <p14:tracePt t="13998" x="4568825" y="1695450"/>
          <p14:tracePt t="14006" x="4524375" y="1733550"/>
          <p14:tracePt t="14014" x="4479925" y="1784350"/>
          <p14:tracePt t="14022" x="4429125" y="1828800"/>
          <p14:tracePt t="14030" x="4397375" y="1885950"/>
          <p14:tracePt t="14038" x="4378325" y="1938338"/>
          <p14:tracePt t="14046" x="4359275" y="2001838"/>
          <p14:tracePt t="14054" x="4332288" y="2058988"/>
          <p14:tracePt t="14062" x="4300538" y="2135188"/>
          <p14:tracePt t="14070" x="4262438" y="2205038"/>
          <p14:tracePt t="14078" x="4237038" y="2281238"/>
          <p14:tracePt t="14085" x="4224338" y="2359025"/>
          <p14:tracePt t="14093" x="4211638" y="2422525"/>
          <p14:tracePt t="14100" x="4211638" y="2466975"/>
          <p14:tracePt t="14108" x="4217988" y="2524125"/>
          <p14:tracePt t="14116" x="4224338" y="2587625"/>
          <p14:tracePt t="14124" x="4237038" y="2644775"/>
          <p14:tracePt t="14132" x="4262438" y="2708275"/>
          <p14:tracePt t="14140" x="4287838" y="2778125"/>
          <p14:tracePt t="14148" x="4338638" y="2843213"/>
          <p14:tracePt t="14156" x="4397375" y="2913063"/>
          <p14:tracePt t="14164" x="4435475" y="2982913"/>
          <p14:tracePt t="14172" x="4486275" y="3033713"/>
          <p14:tracePt t="14180" x="4543425" y="3090863"/>
          <p14:tracePt t="14188" x="4594225" y="3135313"/>
          <p14:tracePt t="14196" x="4645025" y="3173413"/>
          <p14:tracePt t="14204" x="4702175" y="3186113"/>
          <p14:tracePt t="14212" x="4746625" y="3205163"/>
          <p14:tracePt t="14220" x="4791075" y="3219450"/>
          <p14:tracePt t="14226" x="4830763" y="3232150"/>
          <p14:tracePt t="14235" x="4856163" y="3251200"/>
          <p14:tracePt t="14243" x="4875213" y="3257550"/>
          <p14:tracePt t="14253" x="4887913" y="3263900"/>
          <p14:tracePt t="14260" x="4900613" y="3270250"/>
          <p14:tracePt t="14269" x="4913313" y="3270250"/>
          <p14:tracePt t="14277" x="4913313" y="3276600"/>
          <p14:tracePt t="14358" x="4919663" y="3276600"/>
          <p14:tracePt t="16467" x="4919663" y="3244850"/>
          <p14:tracePt t="16476" x="4919663" y="3122613"/>
          <p14:tracePt t="16483" x="4900613" y="3046413"/>
          <p14:tracePt t="16493" x="4887913" y="2995613"/>
          <p14:tracePt t="16499" x="4868863" y="2925763"/>
          <p14:tracePt t="16509" x="4856163" y="2862263"/>
          <p14:tracePt t="16514" x="4830763" y="2792413"/>
          <p14:tracePt t="16522" x="4805363" y="2727325"/>
          <p14:tracePt t="16530" x="4772025" y="2657475"/>
          <p14:tracePt t="16536" x="4733925" y="2593975"/>
          <p14:tracePt t="16544" x="4714875" y="2543175"/>
          <p14:tracePt t="16552" x="4664075" y="2498725"/>
          <p14:tracePt t="16560" x="4613275" y="2447925"/>
          <p14:tracePt t="16568" x="4543425" y="2397125"/>
          <p14:tracePt t="16576" x="4473575" y="2344738"/>
          <p14:tracePt t="16585" x="4397375" y="2287588"/>
          <p14:tracePt t="16592" x="4306888" y="2224088"/>
          <p14:tracePt t="16601" x="4224338" y="2166938"/>
          <p14:tracePt t="16608" x="4148138" y="2103438"/>
          <p14:tracePt t="16617" x="4078288" y="2052638"/>
          <p14:tracePt t="16625" x="4002088" y="1989138"/>
          <p14:tracePt t="16633" x="3919538" y="1957388"/>
          <p14:tracePt t="16641" x="3816350" y="1931988"/>
          <p14:tracePt t="16649" x="3670300" y="1885950"/>
          <p14:tracePt t="16660" x="3568700" y="1860550"/>
          <p14:tracePt t="16666" x="3448050" y="1841500"/>
          <p14:tracePt t="16672" x="3325813" y="1822450"/>
          <p14:tracePt t="16681" x="3205163" y="1816100"/>
          <p14:tracePt t="16687" x="3103563" y="1816100"/>
          <p14:tracePt t="16694" x="2995613" y="1828800"/>
          <p14:tracePt t="16702" x="2892425" y="1828800"/>
          <p14:tracePt t="16710" x="2784475" y="1828800"/>
          <p14:tracePt t="16719" x="2676525" y="1841500"/>
          <p14:tracePt t="16727" x="2574925" y="1860550"/>
          <p14:tracePt t="16734" x="2465388" y="1879600"/>
          <p14:tracePt t="16742" x="2357438" y="1905000"/>
          <p14:tracePt t="16751" x="2268538" y="1924050"/>
          <p14:tracePt t="16759" x="2205038" y="1970088"/>
          <p14:tracePt t="16767" x="2135188" y="2001838"/>
          <p14:tracePt t="16774" x="2065338" y="2046288"/>
          <p14:tracePt t="16783" x="2006600" y="2065338"/>
          <p14:tracePt t="16791" x="1962150" y="2109788"/>
          <p14:tracePt t="16799" x="1917700" y="2154238"/>
          <p14:tracePt t="16807" x="1885950" y="2205038"/>
          <p14:tracePt t="16812" x="1866900" y="2249488"/>
          <p14:tracePt t="16820" x="1847850" y="2306638"/>
          <p14:tracePt t="16828" x="1835150" y="2351088"/>
          <p14:tracePt t="16836" x="1816100" y="2403475"/>
          <p14:tracePt t="16844" x="1803400" y="2454275"/>
          <p14:tracePt t="16852" x="1797050" y="2492375"/>
          <p14:tracePt t="16860" x="1778000" y="2524125"/>
          <p14:tracePt t="16875" x="1778000" y="2543175"/>
          <p14:tracePt t="16876" x="1771650" y="2549525"/>
          <p14:tracePt t="16884" x="1771650" y="2555875"/>
          <p14:tracePt t="18792" x="1771650" y="2574925"/>
          <p14:tracePt t="18800" x="1771650" y="2638425"/>
          <p14:tracePt t="18807" x="1771650" y="2720975"/>
          <p14:tracePt t="18816" x="1771650" y="2784475"/>
          <p14:tracePt t="18826" x="1771650" y="2830513"/>
          <p14:tracePt t="18831" x="1771650" y="2874963"/>
          <p14:tracePt t="18841" x="1771650" y="2919413"/>
          <p14:tracePt t="18846" x="1778000" y="2963863"/>
          <p14:tracePt t="18852" x="1778000" y="2995613"/>
          <p14:tracePt t="18861" x="1778000" y="3021013"/>
          <p14:tracePt t="18868" x="1778000" y="3033713"/>
          <p14:tracePt t="18876" x="1778000" y="3052763"/>
          <p14:tracePt t="18884" x="1784350" y="3071813"/>
          <p14:tracePt t="18892" x="1790700" y="3084513"/>
          <p14:tracePt t="18900" x="1790700" y="3090863"/>
          <p14:tracePt t="18908" x="1790700" y="3109913"/>
          <p14:tracePt t="18916" x="1784350" y="3122613"/>
          <p14:tracePt t="18924" x="1784350" y="3128963"/>
          <p14:tracePt t="18932" x="1778000" y="3141663"/>
          <p14:tracePt t="18940" x="1778000" y="3154363"/>
          <p14:tracePt t="18956" x="1778000" y="3160713"/>
          <p14:tracePt t="19002" x="1778000" y="3167063"/>
          <p14:tracePt t="19078" x="1771650" y="3167063"/>
          <p14:tracePt t="19102" x="1765300" y="3167063"/>
          <p14:tracePt t="19110" x="1758950" y="3154363"/>
          <p14:tracePt t="19126" x="1758950" y="3148013"/>
          <p14:tracePt t="19144" x="1758950" y="3141663"/>
          <p14:tracePt t="19346" x="1758950" y="3154363"/>
          <p14:tracePt t="19355" x="1758950" y="3160713"/>
          <p14:tracePt t="19363" x="1758950" y="3173413"/>
          <p14:tracePt t="19371" x="1758950" y="3186113"/>
          <p14:tracePt t="19379" x="1758950" y="3198813"/>
          <p14:tracePt t="19387" x="1758950" y="3211513"/>
          <p14:tracePt t="19394" x="1758950" y="3219450"/>
          <p14:tracePt t="19402" x="1758950" y="3225800"/>
          <p14:tracePt t="19410" x="1758950" y="3232150"/>
          <p14:tracePt t="19442" x="1758950" y="3238500"/>
          <p14:tracePt t="19616" x="1758950" y="3232150"/>
          <p14:tracePt t="19625" x="1758950" y="3219450"/>
          <p14:tracePt t="19641" x="1758950" y="3211513"/>
          <p14:tracePt t="19805" x="1752600" y="3211513"/>
          <p14:tracePt t="20278" x="1752600" y="3205163"/>
          <p14:tracePt t="20287" x="1746250" y="3198813"/>
          <p14:tracePt t="20294" x="1739900" y="3198813"/>
          <p14:tracePt t="20302" x="1733550" y="3186113"/>
          <p14:tracePt t="20310" x="1720850" y="3179763"/>
          <p14:tracePt t="20318" x="1714500" y="3167063"/>
          <p14:tracePt t="20324" x="1708150" y="3167063"/>
          <p14:tracePt t="20333" x="1701800" y="3160713"/>
          <p14:tracePt t="20340" x="1695450" y="3154363"/>
          <p14:tracePt t="20356" x="1695450" y="3148013"/>
          <p14:tracePt t="20364" x="1695450" y="3135313"/>
          <p14:tracePt t="20372" x="1695450" y="3122613"/>
          <p14:tracePt t="20381" x="1695450" y="3109913"/>
          <p14:tracePt t="20388" x="1701800" y="3097213"/>
          <p14:tracePt t="20397" x="1708150" y="3084513"/>
          <p14:tracePt t="20404" x="1708150" y="3078163"/>
          <p14:tracePt t="20414" x="1714500" y="3065463"/>
          <p14:tracePt t="20420" x="1714500" y="3052763"/>
          <p14:tracePt t="20429" x="1714500" y="3046413"/>
          <p14:tracePt t="20436" x="1720850" y="3040063"/>
          <p14:tracePt t="20444" x="1720850" y="3033713"/>
          <p14:tracePt t="23952" x="1727200" y="3033713"/>
          <p14:tracePt t="23972" x="1727200" y="3040063"/>
          <p14:tracePt t="23980" x="1727200" y="3046413"/>
          <p14:tracePt t="23988" x="1720850" y="3059113"/>
          <p14:tracePt t="23996" x="1714500" y="3078163"/>
          <p14:tracePt t="24002" x="1714500" y="3084513"/>
          <p14:tracePt t="24011" x="1714500" y="3097213"/>
          <p14:tracePt t="24018" x="1714500" y="3109913"/>
          <p14:tracePt t="24027" x="1714500" y="3116263"/>
          <p14:tracePt t="24035" x="1720850" y="3128963"/>
          <p14:tracePt t="24043" x="1727200" y="3141663"/>
          <p14:tracePt t="24051" x="1733550" y="3148013"/>
          <p14:tracePt t="24059" x="1739900" y="3160713"/>
          <p14:tracePt t="24068" x="1746250" y="3173413"/>
          <p14:tracePt t="24075" x="1752600" y="3186113"/>
          <p14:tracePt t="24084" x="1758950" y="3192463"/>
          <p14:tracePt t="24091" x="1765300" y="3205163"/>
          <p14:tracePt t="24098" x="1765300" y="3211513"/>
          <p14:tracePt t="24115" x="1765300" y="3219450"/>
          <p14:tracePt t="24125" x="1771650" y="3219450"/>
          <p14:tracePt t="24132" x="1771650" y="3225800"/>
          <p14:tracePt t="24145" x="1771650" y="3232150"/>
          <p14:tracePt t="24153" x="1778000" y="3232150"/>
          <p14:tracePt t="24161" x="1778000" y="3238500"/>
          <p14:tracePt t="24168" x="1784350" y="3251200"/>
          <p14:tracePt t="24177" x="1790700" y="3257550"/>
          <p14:tracePt t="24184" x="1797050" y="3263900"/>
          <p14:tracePt t="24193" x="1803400" y="3270250"/>
          <p14:tracePt t="24209" x="1803400" y="3276600"/>
          <p14:tracePt t="24225" x="1809750" y="3282950"/>
          <p14:tracePt t="24241" x="1816100" y="3289300"/>
          <p14:tracePt t="24264" x="1822450" y="3295650"/>
          <p14:tracePt t="24272" x="1828800" y="3302000"/>
          <p14:tracePt t="24286" x="1835150" y="3302000"/>
          <p14:tracePt t="24294" x="1847850" y="3308350"/>
          <p14:tracePt t="24302" x="1860550" y="3321050"/>
          <p14:tracePt t="24310" x="1860550" y="3327400"/>
          <p14:tracePt t="24318" x="1873250" y="3327400"/>
          <p14:tracePt t="24327" x="1879600" y="3333750"/>
          <p14:tracePt t="24336" x="1879600" y="3346450"/>
          <p14:tracePt t="24343" x="1892300" y="3352800"/>
          <p14:tracePt t="24352" x="1898650" y="3359150"/>
          <p14:tracePt t="24358" x="1905000" y="3365500"/>
          <p14:tracePt t="24367" x="1911350" y="3378200"/>
          <p14:tracePt t="24375" x="1917700" y="3378200"/>
          <p14:tracePt t="24383" x="1930400" y="3390900"/>
          <p14:tracePt t="24391" x="1936750" y="3403600"/>
          <p14:tracePt t="24398" x="1955800" y="3416300"/>
          <p14:tracePt t="24406" x="1974850" y="3422650"/>
          <p14:tracePt t="24414" x="2006600" y="3448050"/>
          <p14:tracePt t="24420" x="2044700" y="3460750"/>
          <p14:tracePt t="24428" x="2084388" y="3473450"/>
          <p14:tracePt t="24436" x="2128838" y="3492500"/>
          <p14:tracePt t="24444" x="2173288" y="3505200"/>
          <p14:tracePt t="24453" x="2230438" y="3530600"/>
          <p14:tracePt t="24461" x="2293938" y="3543300"/>
          <p14:tracePt t="24468" x="2338388" y="3562350"/>
          <p14:tracePt t="24477" x="2389188" y="3575050"/>
          <p14:tracePt t="24485" x="2433638" y="3581400"/>
          <p14:tracePt t="24493" x="2478088" y="3594100"/>
          <p14:tracePt t="24500" x="2509838" y="3594100"/>
          <p14:tracePt t="24509" x="2543175" y="3594100"/>
          <p14:tracePt t="24517" x="2574925" y="3587750"/>
          <p14:tracePt t="24525" x="2606675" y="3575050"/>
          <p14:tracePt t="24534" x="2619375" y="3562350"/>
          <p14:tracePt t="24540" x="2644775" y="3556000"/>
          <p14:tracePt t="24548" x="2682875" y="3524250"/>
          <p14:tracePt t="24556" x="2720975" y="3498850"/>
          <p14:tracePt t="24562" x="2759075" y="3479800"/>
          <p14:tracePt t="24570" x="2797175" y="3448050"/>
          <p14:tracePt t="24578" x="2835275" y="3422650"/>
          <p14:tracePt t="24586" x="2854325" y="3416300"/>
          <p14:tracePt t="24594" x="2860675" y="3403600"/>
          <p14:tracePt t="24603" x="2873375" y="3390900"/>
          <p14:tracePt t="24610" x="2879725" y="3378200"/>
          <p14:tracePt t="24618" x="2886075" y="3371850"/>
          <p14:tracePt t="24626" x="2892425" y="3365500"/>
          <p14:tracePt t="24825" x="2892425" y="3359150"/>
          <p14:tracePt t="25729" x="2892425" y="3352800"/>
          <p14:tracePt t="25739" x="2886075" y="3352800"/>
          <p14:tracePt t="25759" x="2886075" y="3346450"/>
          <p14:tracePt t="29378" x="2886075" y="3352800"/>
          <p14:tracePt t="29386" x="2917825" y="3460750"/>
          <p14:tracePt t="29396" x="3014663" y="3632200"/>
          <p14:tracePt t="29403" x="3097213" y="3741738"/>
          <p14:tracePt t="29411" x="3192463" y="3830638"/>
          <p14:tracePt t="29417" x="3262313" y="3881438"/>
          <p14:tracePt t="29425" x="3376613" y="3951288"/>
          <p14:tracePt t="29433" x="3505200" y="4027488"/>
          <p14:tracePt t="29440" x="3625850" y="4079875"/>
          <p14:tracePt t="29448" x="3721100" y="4124325"/>
          <p14:tracePt t="29456" x="3829050" y="4137025"/>
          <p14:tracePt t="29464" x="3925888" y="4156075"/>
          <p14:tracePt t="29472" x="4014788" y="4175125"/>
          <p14:tracePt t="29480" x="4103688" y="4175125"/>
          <p14:tracePt t="29488" x="4211638" y="4175125"/>
          <p14:tracePt t="29497" x="4294188" y="4175125"/>
          <p14:tracePt t="29505" x="4359275" y="4175125"/>
          <p14:tracePt t="29512" x="4448175" y="4175125"/>
          <p14:tracePt t="29521" x="4518025" y="4175125"/>
          <p14:tracePt t="29528" x="4594225" y="4175125"/>
          <p14:tracePt t="29537" x="4702175" y="4156075"/>
          <p14:tracePt t="29547" x="4805363" y="4143375"/>
          <p14:tracePt t="29552" x="4926013" y="4137025"/>
          <p14:tracePt t="29558" x="5040313" y="4137025"/>
          <p14:tracePt t="29566" x="5135563" y="4137025"/>
          <p14:tracePt t="29574" x="5249863" y="4130675"/>
          <p14:tracePt t="29582" x="5365750" y="4117975"/>
          <p14:tracePt t="29590" x="5486400" y="4098925"/>
          <p14:tracePt t="29598" x="5594350" y="4079875"/>
          <p14:tracePt t="29607" x="5702300" y="4065588"/>
          <p14:tracePt t="29614" x="5786438" y="4046538"/>
          <p14:tracePt t="29624" x="5856288" y="4027488"/>
          <p14:tracePt t="29633" x="5919788" y="4014788"/>
          <p14:tracePt t="29639" x="5983288" y="3995738"/>
          <p14:tracePt t="29648" x="6053138" y="3983038"/>
          <p14:tracePt t="29655" x="6116638" y="3963988"/>
          <p14:tracePt t="29663" x="6181725" y="3944938"/>
          <p14:tracePt t="29671" x="6238875" y="3932238"/>
          <p14:tracePt t="29680" x="6302375" y="3913188"/>
          <p14:tracePt t="29687" x="6359525" y="3900488"/>
          <p14:tracePt t="29695" x="6416675" y="3875088"/>
          <p14:tracePt t="29700" x="6473825" y="3856038"/>
          <p14:tracePt t="29708" x="6518275" y="3836988"/>
          <p14:tracePt t="29716" x="6543675" y="3824288"/>
          <p14:tracePt t="29724" x="6556375" y="3811588"/>
          <p14:tracePt t="29740" x="6556375" y="3805238"/>
          <p14:tracePt t="29756" x="6556375" y="3798888"/>
          <p14:tracePt t="29764" x="6543675" y="3786188"/>
          <p14:tracePt t="29772" x="6492875" y="3779838"/>
          <p14:tracePt t="29780" x="6429375" y="3779838"/>
          <p14:tracePt t="29788" x="6340475" y="3798888"/>
          <p14:tracePt t="29796" x="6257925" y="3798888"/>
          <p14:tracePt t="29805" x="6194425" y="3798888"/>
          <p14:tracePt t="29812" x="6122988" y="3798888"/>
          <p14:tracePt t="29821" x="6027738" y="3798888"/>
          <p14:tracePt t="29828" x="5919788" y="3798888"/>
          <p14:tracePt t="29837" x="5837238" y="3798888"/>
          <p14:tracePt t="29842" x="5761038" y="3798888"/>
          <p14:tracePt t="29850" x="5695950" y="3805238"/>
          <p14:tracePt t="29858" x="5619750" y="3824288"/>
          <p14:tracePt t="29866" x="5556250" y="3843338"/>
          <p14:tracePt t="29874" x="5486400" y="3849688"/>
          <p14:tracePt t="29882" x="5422900" y="3856038"/>
          <p14:tracePt t="29890" x="5365750" y="3875088"/>
          <p14:tracePt t="29898" x="5314950" y="3887788"/>
          <p14:tracePt t="29906" x="5264150" y="3906838"/>
          <p14:tracePt t="29914" x="5230813" y="3919538"/>
          <p14:tracePt t="29924" x="5199063" y="3938588"/>
          <p14:tracePt t="29933" x="5186363" y="3951288"/>
          <p14:tracePt t="29939" x="5173663" y="3963988"/>
          <p14:tracePt t="29948" x="5160963" y="3970338"/>
          <p14:tracePt t="29955" x="5148263" y="3989388"/>
          <p14:tracePt t="29963" x="5135563" y="4014788"/>
          <p14:tracePt t="29971" x="5122863" y="4040188"/>
          <p14:tracePt t="29978" x="5116513" y="4065588"/>
          <p14:tracePt t="29987" x="5110163" y="4092575"/>
          <p14:tracePt t="29994" x="5110163" y="4124325"/>
          <p14:tracePt t="30000" x="5110163" y="4156075"/>
          <p14:tracePt t="30008" x="5110163" y="4175125"/>
          <p14:tracePt t="30016" x="5122863" y="4200525"/>
          <p14:tracePt t="30024" x="5141913" y="4219575"/>
          <p14:tracePt t="30032" x="5160963" y="4238625"/>
          <p14:tracePt t="30040" x="5205413" y="4264025"/>
          <p14:tracePt t="30048" x="5276850" y="4276725"/>
          <p14:tracePt t="30056" x="5340350" y="4295775"/>
          <p14:tracePt t="30064" x="5448300" y="4302125"/>
          <p14:tracePt t="30072" x="5575300" y="4302125"/>
          <p14:tracePt t="30080" x="5735638" y="4314825"/>
          <p14:tracePt t="30088" x="5938838" y="4340225"/>
          <p14:tracePt t="30097" x="6122988" y="4359275"/>
          <p14:tracePt t="30105" x="6308725" y="4384675"/>
          <p14:tracePt t="30113" x="6524625" y="4397375"/>
          <p14:tracePt t="30121" x="6691313" y="4416425"/>
          <p14:tracePt t="30129" x="6888163" y="4416425"/>
          <p14:tracePt t="30136" x="7112000" y="4397375"/>
          <p14:tracePt t="30142" x="7378700" y="4384675"/>
          <p14:tracePt t="30150" x="7583488" y="4359275"/>
          <p14:tracePt t="30159" x="7767638" y="4340225"/>
          <p14:tracePt t="30180" x="7996238" y="4295775"/>
          <p14:tracePt t="30183" x="8105775" y="4276725"/>
          <p14:tracePt t="30191" x="8175625" y="4257675"/>
          <p14:tracePt t="30198" x="8245475" y="4225925"/>
          <p14:tracePt t="30206" x="8302625" y="4200525"/>
          <p14:tracePt t="30214" x="8340725" y="4181475"/>
          <p14:tracePt t="30222" x="8353425" y="4149725"/>
          <p14:tracePt t="30230" x="8359775" y="4130675"/>
          <p14:tracePt t="30239" x="8359775" y="4105275"/>
          <p14:tracePt t="30247" x="8353425" y="4079875"/>
          <p14:tracePt t="30255" x="8340725" y="4052888"/>
          <p14:tracePt t="30263" x="8328025" y="4033838"/>
          <p14:tracePt t="30271" x="8302625" y="4008438"/>
          <p14:tracePt t="30279" x="8277225" y="3995738"/>
          <p14:tracePt t="30284" x="8245475" y="3963988"/>
          <p14:tracePt t="30292" x="8226425" y="3951288"/>
          <p14:tracePt t="30300" x="8188325" y="3925888"/>
          <p14:tracePt t="30308" x="8143875" y="3887788"/>
          <p14:tracePt t="30316" x="8086725" y="3836988"/>
          <p14:tracePt t="30324" x="8016875" y="3798888"/>
          <p14:tracePt t="30332" x="7939088" y="3773488"/>
          <p14:tracePt t="30340" x="7856538" y="3741738"/>
          <p14:tracePt t="30348" x="7748588" y="3716338"/>
          <p14:tracePt t="30356" x="7640638" y="3697288"/>
          <p14:tracePt t="30364" x="7531100" y="3678238"/>
          <p14:tracePt t="30372" x="7366000" y="3659188"/>
          <p14:tracePt t="30380" x="7188200" y="3646488"/>
          <p14:tracePt t="30388" x="6970713" y="3646488"/>
          <p14:tracePt t="30396" x="6684963" y="3652838"/>
          <p14:tracePt t="30404" x="6454775" y="3690938"/>
          <p14:tracePt t="30412" x="6135688" y="3767138"/>
          <p14:tracePt t="30419" x="5881688" y="3817938"/>
          <p14:tracePt t="30426" x="5683250" y="3894138"/>
          <p14:tracePt t="30434" x="5505450" y="3951288"/>
          <p14:tracePt t="30442" x="5397500" y="3976688"/>
          <p14:tracePt t="30450" x="5308600" y="4002088"/>
          <p14:tracePt t="30458" x="5237163" y="4046538"/>
          <p14:tracePt t="30466" x="5192713" y="4086225"/>
          <p14:tracePt t="30474" x="5160963" y="4117975"/>
          <p14:tracePt t="30482" x="5148263" y="4143375"/>
          <p14:tracePt t="30490" x="5135563" y="4162425"/>
          <p14:tracePt t="30498" x="5135563" y="4175125"/>
          <p14:tracePt t="30506" x="5135563" y="4194175"/>
          <p14:tracePt t="30514" x="5135563" y="4219575"/>
          <p14:tracePt t="30522" x="5135563" y="4244975"/>
          <p14:tracePt t="30531" x="5135563" y="4270375"/>
          <p14:tracePt t="30538" x="5141913" y="4289425"/>
          <p14:tracePt t="30546" x="5154613" y="4321175"/>
          <p14:tracePt t="30555" x="5173663" y="4352925"/>
          <p14:tracePt t="30562" x="5224463" y="4397375"/>
          <p14:tracePt t="30569" x="5283200" y="4435475"/>
          <p14:tracePt t="30577" x="5359400" y="4460875"/>
          <p14:tracePt t="30584" x="5480050" y="4479925"/>
          <p14:tracePt t="30592" x="5664200" y="4506913"/>
          <p14:tracePt t="30600" x="5888038" y="4532313"/>
          <p14:tracePt t="30608" x="6091238" y="4557713"/>
          <p14:tracePt t="30616" x="6315075" y="4570413"/>
          <p14:tracePt t="30624" x="6646863" y="4595813"/>
          <p14:tracePt t="30632" x="6907213" y="4595813"/>
          <p14:tracePt t="30640" x="7169150" y="4608513"/>
          <p14:tracePt t="30648" x="7429500" y="4608513"/>
          <p14:tracePt t="30656" x="7646988" y="4608513"/>
          <p14:tracePt t="30665" x="7831138" y="4595813"/>
          <p14:tracePt t="30674" x="7926388" y="4576763"/>
          <p14:tracePt t="30682" x="8004175" y="4564063"/>
          <p14:tracePt t="30689" x="8048625" y="4551363"/>
          <p14:tracePt t="30696" x="8086725" y="4545013"/>
          <p14:tracePt t="30703" x="8093075" y="4538663"/>
          <p14:tracePt t="31630" x="8099425" y="4532313"/>
          <p14:tracePt t="31644" x="8105775" y="4532313"/>
          <p14:tracePt t="31662" x="8105775" y="4525963"/>
          <p14:tracePt t="31670" x="8112125" y="4525963"/>
          <p14:tracePt t="31710" x="8112125" y="4506913"/>
          <p14:tracePt t="31719" x="8093075" y="4454525"/>
          <p14:tracePt t="31727" x="8042275" y="4416425"/>
          <p14:tracePt t="31735" x="7983538" y="4391025"/>
          <p14:tracePt t="31743" x="7926388" y="4378325"/>
          <p14:tracePt t="31751" x="7862888" y="4359275"/>
          <p14:tracePt t="31758" x="7799388" y="4340225"/>
          <p14:tracePt t="31767" x="7678738" y="4327525"/>
          <p14:tracePt t="31774" x="7499350" y="4314825"/>
          <p14:tracePt t="31782" x="7289800" y="4276725"/>
          <p14:tracePt t="31790" x="7105650" y="4251325"/>
          <p14:tracePt t="31798" x="6919913" y="4232275"/>
          <p14:tracePt t="31806" x="6754813" y="4206875"/>
          <p14:tracePt t="31812" x="6634163" y="4187825"/>
          <p14:tracePt t="31820" x="6448425" y="4168775"/>
          <p14:tracePt t="31828" x="6226175" y="4156075"/>
          <p14:tracePt t="31837" x="6002338" y="4130675"/>
          <p14:tracePt t="31844" x="5780088" y="4117975"/>
          <p14:tracePt t="31853" x="5575300" y="4092575"/>
          <p14:tracePt t="31861" x="5410200" y="4073525"/>
          <p14:tracePt t="31869" x="5295900" y="4059238"/>
          <p14:tracePt t="31878" x="5224463" y="4059238"/>
          <p14:tracePt t="31885" x="5160963" y="4059238"/>
          <p14:tracePt t="31894" x="5091113" y="4065588"/>
          <p14:tracePt t="31901" x="5040313" y="4079875"/>
          <p14:tracePt t="31910" x="4970463" y="4098925"/>
          <p14:tracePt t="31916" x="4906963" y="4105275"/>
          <p14:tracePt t="31924" x="4843463" y="4124325"/>
          <p14:tracePt t="31932" x="4784725" y="4137025"/>
          <p14:tracePt t="31940" x="4733925" y="4162425"/>
          <p14:tracePt t="31946" x="4702175" y="4175125"/>
          <p14:tracePt t="31954" x="4651375" y="4200525"/>
          <p14:tracePt t="31962" x="4613275" y="4232275"/>
          <p14:tracePt t="31970" x="4575175" y="4257675"/>
          <p14:tracePt t="31978" x="4543425" y="4308475"/>
          <p14:tracePt t="31986" x="4530725" y="4352925"/>
          <p14:tracePt t="31995" x="4524375" y="4384675"/>
          <p14:tracePt t="32003" x="4518025" y="4429125"/>
          <p14:tracePt t="32011" x="4518025" y="4473575"/>
          <p14:tracePt t="32019" x="4524375" y="4498975"/>
          <p14:tracePt t="32027" x="4537075" y="4513263"/>
          <p14:tracePt t="32035" x="4543425" y="4525963"/>
          <p14:tracePt t="32043" x="4562475" y="4538663"/>
          <p14:tracePt t="32051" x="4575175" y="4545013"/>
          <p14:tracePt t="32058" x="4581525" y="4545013"/>
          <p14:tracePt t="32067" x="4600575" y="4538663"/>
          <p14:tracePt t="32074" x="4613275" y="4525963"/>
          <p14:tracePt t="32082" x="4625975" y="4513263"/>
          <p14:tracePt t="32091" x="4651375" y="4492625"/>
          <p14:tracePt t="32098" x="4689475" y="4454525"/>
          <p14:tracePt t="32106" x="4727575" y="4416425"/>
          <p14:tracePt t="32114" x="4765675" y="4384675"/>
          <p14:tracePt t="32122" x="4797425" y="4346575"/>
          <p14:tracePt t="32130" x="4849813" y="4308475"/>
          <p14:tracePt t="32138" x="4881563" y="4257675"/>
          <p14:tracePt t="32146" x="4926013" y="4206875"/>
          <p14:tracePt t="32154" x="4976813" y="4149725"/>
          <p14:tracePt t="32162" x="5014913" y="4092575"/>
          <p14:tracePt t="32170" x="5040313" y="4014788"/>
          <p14:tracePt t="32178" x="5072063" y="3925888"/>
          <p14:tracePt t="32186" x="5129213" y="3824288"/>
          <p14:tracePt t="32195" x="5167313" y="3716338"/>
          <p14:tracePt t="32203" x="5192713" y="3606800"/>
          <p14:tracePt t="32212" x="5211763" y="3498850"/>
          <p14:tracePt t="32220" x="5230813" y="3378200"/>
          <p14:tracePt t="32228" x="5237163" y="3276600"/>
          <p14:tracePt t="32236" x="5237163" y="3141663"/>
          <p14:tracePt t="32244" x="5224463" y="3001963"/>
          <p14:tracePt t="32253" x="5205413" y="2894013"/>
          <p14:tracePt t="32260" x="5160963" y="2778125"/>
          <p14:tracePt t="32269" x="5122863" y="2670175"/>
          <p14:tracePt t="32274" x="5059363" y="2549525"/>
          <p14:tracePt t="32283" x="4995863" y="2403475"/>
          <p14:tracePt t="32294" x="4906963" y="2217738"/>
          <p14:tracePt t="32299" x="4811713" y="2033588"/>
          <p14:tracePt t="32308" x="4702175" y="1911350"/>
          <p14:tracePt t="32314" x="4556125" y="1784350"/>
          <p14:tracePt t="32322" x="4448175" y="1701800"/>
          <p14:tracePt t="32330" x="4294188" y="1606550"/>
          <p14:tracePt t="32338" x="4084638" y="1490663"/>
          <p14:tracePt t="32346" x="3841750" y="1395413"/>
          <p14:tracePt t="32354" x="3619500" y="1319213"/>
          <p14:tracePt t="32362" x="3395663" y="1236663"/>
          <p14:tracePt t="32370" x="3167063" y="1198563"/>
          <p14:tracePt t="32378" x="2955925" y="1166813"/>
          <p14:tracePt t="32386" x="2771775" y="1128713"/>
          <p14:tracePt t="32394" x="2555875" y="1063625"/>
          <p14:tracePt t="32403" x="2363788" y="1012825"/>
          <p14:tracePt t="32411" x="2236788" y="1000125"/>
          <p14:tracePt t="32416" x="2116138" y="981075"/>
          <p14:tracePt t="32425" x="2012950" y="968375"/>
          <p14:tracePt t="32433" x="1905000" y="968375"/>
          <p14:tracePt t="32440" x="1809750" y="974725"/>
          <p14:tracePt t="32448" x="1733550" y="981075"/>
          <p14:tracePt t="32456" x="1682750" y="987425"/>
          <p14:tracePt t="32464" x="1638300" y="993775"/>
          <p14:tracePt t="32472" x="1585913" y="1012825"/>
          <p14:tracePt t="32480" x="1560513" y="1019175"/>
          <p14:tracePt t="32488" x="1516063" y="1031875"/>
          <p14:tracePt t="32496" x="1471613" y="1044575"/>
          <p14:tracePt t="32504" x="1427163" y="1063625"/>
          <p14:tracePt t="32512" x="1389063" y="1077913"/>
          <p14:tracePt t="32520" x="1331913" y="1122363"/>
          <p14:tracePt t="32528" x="1262063" y="1154113"/>
          <p14:tracePt t="32536" x="1198563" y="1185863"/>
          <p14:tracePt t="32544" x="1114425" y="1243013"/>
          <p14:tracePt t="32553" x="1038225" y="1293813"/>
          <p14:tracePt t="32561" x="968375" y="1344613"/>
          <p14:tracePt t="32569" x="911225" y="1401763"/>
          <p14:tracePt t="32576" x="860425" y="1452563"/>
          <p14:tracePt t="32582" x="822325" y="1504950"/>
          <p14:tracePt t="32590" x="784225" y="1568450"/>
          <p14:tracePt t="32598" x="752475" y="1625600"/>
          <p14:tracePt t="32606" x="739775" y="1695450"/>
          <p14:tracePt t="32614" x="720725" y="1758950"/>
          <p14:tracePt t="32622" x="714375" y="1822450"/>
          <p14:tracePt t="32630" x="695325" y="1924050"/>
          <p14:tracePt t="32638" x="695325" y="2027238"/>
          <p14:tracePt t="32646" x="695325" y="2135188"/>
          <p14:tracePt t="32654" x="695325" y="2249488"/>
          <p14:tracePt t="32662" x="708025" y="2344738"/>
          <p14:tracePt t="32670" x="714375" y="2454275"/>
          <p14:tracePt t="32678" x="714375" y="2555875"/>
          <p14:tracePt t="32686" x="733425" y="2663825"/>
          <p14:tracePt t="32695" x="752475" y="2759075"/>
          <p14:tracePt t="32701" x="777875" y="2868613"/>
          <p14:tracePt t="32710" x="796925" y="2976563"/>
          <p14:tracePt t="32717" x="809625" y="3078163"/>
          <p14:tracePt t="32724" x="835025" y="3167063"/>
          <p14:tracePt t="32732" x="866775" y="3244850"/>
          <p14:tracePt t="32740" x="879475" y="3314700"/>
          <p14:tracePt t="32748" x="904875" y="3378200"/>
          <p14:tracePt t="32756" x="949325" y="3454400"/>
          <p14:tracePt t="32764" x="993775" y="3536950"/>
          <p14:tracePt t="32772" x="1050925" y="3606800"/>
          <p14:tracePt t="32780" x="1114425" y="3665538"/>
          <p14:tracePt t="32788" x="1185863" y="3716338"/>
          <p14:tracePt t="32796" x="1249363" y="3760788"/>
          <p14:tracePt t="32804" x="1319213" y="3792538"/>
          <p14:tracePt t="32812" x="1389063" y="3824288"/>
          <p14:tracePt t="32820" x="1452563" y="3843338"/>
          <p14:tracePt t="32828" x="1509713" y="3862388"/>
          <p14:tracePt t="32836" x="1573213" y="3875088"/>
          <p14:tracePt t="32844" x="1638300" y="3875088"/>
          <p14:tracePt t="32853" x="1701800" y="3875088"/>
          <p14:tracePt t="32861" x="1752600" y="3875088"/>
          <p14:tracePt t="32869" x="1809750" y="3875088"/>
          <p14:tracePt t="32878" x="1860550" y="3875088"/>
          <p14:tracePt t="32885" x="1905000" y="3868738"/>
          <p14:tracePt t="32893" x="1955800" y="3849688"/>
          <p14:tracePt t="32902" x="2006600" y="3836988"/>
          <p14:tracePt t="32910" x="2078038" y="3817938"/>
          <p14:tracePt t="32919" x="2141538" y="3805238"/>
          <p14:tracePt t="32927" x="2217738" y="3779838"/>
          <p14:tracePt t="32935" x="2287588" y="3741738"/>
          <p14:tracePt t="32949" x="2363788" y="3709988"/>
          <p14:tracePt t="32954" x="2433638" y="3684588"/>
          <p14:tracePt t="32960" x="2490788" y="3652838"/>
          <p14:tracePt t="32966" x="2536825" y="3625850"/>
          <p14:tracePt t="32974" x="2574925" y="3613150"/>
          <p14:tracePt t="32985" x="2600325" y="3581400"/>
          <p14:tracePt t="32992" x="2632075" y="3562350"/>
          <p14:tracePt t="32998" x="2644775" y="3536950"/>
          <p14:tracePt t="33006" x="2682875" y="3498850"/>
          <p14:tracePt t="33014" x="2720975" y="3448050"/>
          <p14:tracePt t="33027" x="2752725" y="3403600"/>
          <p14:tracePt t="33032" x="2797175" y="3352800"/>
          <p14:tracePt t="33038" x="2816225" y="3308350"/>
          <p14:tracePt t="33048" x="2841625" y="3257550"/>
          <p14:tracePt t="33054" x="2854325" y="3211513"/>
          <p14:tracePt t="33064" x="2873375" y="3167063"/>
          <p14:tracePt t="33070" x="2879725" y="3122613"/>
          <p14:tracePt t="33078" x="2892425" y="3078163"/>
          <p14:tracePt t="33086" x="2911475" y="3027363"/>
          <p14:tracePt t="33094" x="2917825" y="2976563"/>
          <p14:tracePt t="33102" x="2924175" y="2919413"/>
          <p14:tracePt t="33110" x="2943225" y="2874963"/>
          <p14:tracePt t="33119" x="2943225" y="2824163"/>
          <p14:tracePt t="33128" x="2943225" y="2778125"/>
          <p14:tracePt t="33136" x="2943225" y="2733675"/>
          <p14:tracePt t="33144" x="2930525" y="2676525"/>
          <p14:tracePt t="33152" x="2917825" y="2632075"/>
          <p14:tracePt t="33160" x="2898775" y="2593975"/>
          <p14:tracePt t="33169" x="2892425" y="2562225"/>
          <p14:tracePt t="33176" x="2879725" y="2536825"/>
          <p14:tracePt t="33183" x="2867025" y="2511425"/>
          <p14:tracePt t="33190" x="2854325" y="2473325"/>
          <p14:tracePt t="33198" x="2841625" y="2435225"/>
          <p14:tracePt t="33206" x="2828925" y="2409825"/>
          <p14:tracePt t="33214" x="2809875" y="2378075"/>
          <p14:tracePt t="33222" x="2797175" y="2359025"/>
          <p14:tracePt t="33230" x="2790825" y="2338388"/>
          <p14:tracePt t="33238" x="2771775" y="2325688"/>
          <p14:tracePt t="33246" x="2746375" y="2306638"/>
          <p14:tracePt t="33254" x="2727325" y="2293938"/>
          <p14:tracePt t="33262" x="2708275" y="2281238"/>
          <p14:tracePt t="33270" x="2695575" y="2268538"/>
          <p14:tracePt t="33278" x="2689225" y="2268538"/>
          <p14:tracePt t="33286" x="2682875" y="2268538"/>
          <p14:tracePt t="33886" x="2638425" y="2249488"/>
          <p14:tracePt t="33894" x="2593975" y="2230438"/>
          <p14:tracePt t="33902" x="2549525" y="2217738"/>
          <p14:tracePt t="33910" x="2497138" y="2205038"/>
          <p14:tracePt t="33916" x="2446338" y="2185988"/>
          <p14:tracePt t="33925" x="2395538" y="2173288"/>
          <p14:tracePt t="33932" x="2351088" y="2154238"/>
          <p14:tracePt t="33941" x="2293938" y="2141538"/>
          <p14:tracePt t="33949" x="2243138" y="2135188"/>
          <p14:tracePt t="33957" x="2179638" y="2135188"/>
          <p14:tracePt t="33964" x="2116138" y="2135188"/>
          <p14:tracePt t="33972" x="2025650" y="2135188"/>
          <p14:tracePt t="33980" x="1943100" y="2135188"/>
          <p14:tracePt t="33988" x="1860550" y="2135188"/>
          <p14:tracePt t="33996" x="1797050" y="2135188"/>
          <p14:tracePt t="34004" x="1708150" y="2122488"/>
          <p14:tracePt t="34012" x="1625600" y="2122488"/>
          <p14:tracePt t="34020" x="1541463" y="2122488"/>
          <p14:tracePt t="34028" x="1458913" y="2122488"/>
          <p14:tracePt t="34038" x="1395413" y="2122488"/>
          <p14:tracePt t="34046" x="1338263" y="2122488"/>
          <p14:tracePt t="34051" x="1293813" y="2122488"/>
          <p14:tracePt t="34061" x="1249363" y="2141538"/>
          <p14:tracePt t="34067" x="1223963" y="2154238"/>
          <p14:tracePt t="34075" x="1185863" y="2166938"/>
          <p14:tracePt t="34083" x="1160463" y="2198688"/>
          <p14:tracePt t="34093" x="1127125" y="2224088"/>
          <p14:tracePt t="34099" x="1114425" y="2249488"/>
          <p14:tracePt t="34108" x="1101725" y="2293938"/>
          <p14:tracePt t="34114" x="1082675" y="2344738"/>
          <p14:tracePt t="34122" x="1069975" y="2378075"/>
          <p14:tracePt t="34130" x="1057275" y="2428875"/>
          <p14:tracePt t="34138" x="1038225" y="2460625"/>
          <p14:tracePt t="34146" x="1031875" y="2505075"/>
          <p14:tracePt t="34154" x="1031875" y="2549525"/>
          <p14:tracePt t="34163" x="1031875" y="2593975"/>
          <p14:tracePt t="34170" x="1044575" y="2638425"/>
          <p14:tracePt t="34178" x="1050925" y="2682875"/>
          <p14:tracePt t="34186" x="1063625" y="2720975"/>
          <p14:tracePt t="34192" x="1076325" y="2765425"/>
          <p14:tracePt t="34201" x="1101725" y="2811463"/>
          <p14:tracePt t="34209" x="1133475" y="2862263"/>
          <p14:tracePt t="34217" x="1166813" y="2906713"/>
          <p14:tracePt t="34225" x="1198563" y="2944813"/>
          <p14:tracePt t="34233" x="1217613" y="2963863"/>
          <p14:tracePt t="34241" x="1230313" y="2982913"/>
          <p14:tracePt t="34249" x="1243013" y="3001963"/>
          <p14:tracePt t="34257" x="1249363" y="3021013"/>
          <p14:tracePt t="34265" x="1262063" y="3027363"/>
          <p14:tracePt t="34272" x="1274763" y="3040063"/>
          <p14:tracePt t="34281" x="1293813" y="3052763"/>
          <p14:tracePt t="34288" x="1312863" y="3065463"/>
          <p14:tracePt t="34296" x="1338263" y="3078163"/>
          <p14:tracePt t="34304" x="1363663" y="3090863"/>
          <p14:tracePt t="34312" x="1395413" y="3103563"/>
          <p14:tracePt t="34320" x="1427163" y="3116263"/>
          <p14:tracePt t="34328" x="1471613" y="3135313"/>
          <p14:tracePt t="34336" x="1503363" y="3148013"/>
          <p14:tracePt t="34343" x="1522413" y="3160713"/>
          <p14:tracePt t="34351" x="1547813" y="3173413"/>
          <p14:tracePt t="34358" x="1585913" y="3186113"/>
          <p14:tracePt t="34367" x="1631950" y="3198813"/>
          <p14:tracePt t="34375" x="1676400" y="3219450"/>
          <p14:tracePt t="34383" x="1733550" y="3232150"/>
          <p14:tracePt t="34392" x="1790700" y="3251200"/>
          <p14:tracePt t="34399" x="1847850" y="3263900"/>
          <p14:tracePt t="34406" x="1911350" y="3282950"/>
          <p14:tracePt t="34414" x="1974850" y="3302000"/>
          <p14:tracePt t="34427" x="2051050" y="3314700"/>
          <p14:tracePt t="34432" x="2128838" y="3321050"/>
          <p14:tracePt t="34441" x="2205038" y="3340100"/>
          <p14:tracePt t="34447" x="2281238" y="3359150"/>
          <p14:tracePt t="34455" x="2357438" y="3359150"/>
          <p14:tracePt t="34464" x="2427288" y="3359150"/>
          <p14:tracePt t="34471" x="2503488" y="3346450"/>
          <p14:tracePt t="34478" x="2574925" y="3333750"/>
          <p14:tracePt t="34486" x="2651125" y="3314700"/>
          <p14:tracePt t="34494" x="2714625" y="3295650"/>
          <p14:tracePt t="34504" x="2759075" y="3263900"/>
          <p14:tracePt t="34512" x="2816225" y="3238500"/>
          <p14:tracePt t="34520" x="2867025" y="3205163"/>
          <p14:tracePt t="34528" x="2905125" y="3167063"/>
          <p14:tracePt t="34536" x="2924175" y="3141663"/>
          <p14:tracePt t="34544" x="2943225" y="3097213"/>
          <p14:tracePt t="34552" x="2949575" y="3052763"/>
          <p14:tracePt t="34560" x="2955925" y="2995613"/>
          <p14:tracePt t="34568" x="2955925" y="2951163"/>
          <p14:tracePt t="34577" x="2955925" y="2906713"/>
          <p14:tracePt t="34584" x="2949575" y="2855913"/>
          <p14:tracePt t="34592" x="2930525" y="2811463"/>
          <p14:tracePt t="34601" x="2905125" y="2740025"/>
          <p14:tracePt t="34609" x="2886075" y="2695575"/>
          <p14:tracePt t="34617" x="2835275" y="2644775"/>
          <p14:tracePt t="34624" x="2784475" y="2593975"/>
          <p14:tracePt t="34633" x="2727325" y="2543175"/>
          <p14:tracePt t="34640" x="2670175" y="2505075"/>
          <p14:tracePt t="34649" x="2600325" y="2460625"/>
          <p14:tracePt t="34657" x="2530475" y="2416175"/>
          <p14:tracePt t="34662" x="2452688" y="2365375"/>
          <p14:tracePt t="34670" x="2382838" y="2312988"/>
          <p14:tracePt t="34678" x="2300288" y="2262188"/>
          <p14:tracePt t="34686" x="2217738" y="2217738"/>
          <p14:tracePt t="34694" x="2116138" y="2185988"/>
          <p14:tracePt t="34702" x="2006600" y="2160588"/>
          <p14:tracePt t="34710" x="1905000" y="2141538"/>
          <p14:tracePt t="34718" x="1797050" y="2128838"/>
          <p14:tracePt t="34726" x="1714500" y="2116138"/>
          <p14:tracePt t="34734" x="1644650" y="2109788"/>
          <p14:tracePt t="34742" x="1579563" y="2109788"/>
          <p14:tracePt t="34751" x="1516063" y="2109788"/>
          <p14:tracePt t="34759" x="1452563" y="2128838"/>
          <p14:tracePt t="34767" x="1382713" y="2154238"/>
          <p14:tracePt t="34774" x="1325563" y="2185988"/>
          <p14:tracePt t="34783" x="1268413" y="2217738"/>
          <p14:tracePt t="34792" x="1198563" y="2268538"/>
          <p14:tracePt t="34799" x="1154113" y="2319338"/>
          <p14:tracePt t="34804" x="1089025" y="2371725"/>
          <p14:tracePt t="34812" x="1031875" y="2422525"/>
          <p14:tracePt t="34820" x="981075" y="2492375"/>
          <p14:tracePt t="34828" x="930275" y="2562225"/>
          <p14:tracePt t="34836" x="879475" y="2632075"/>
          <p14:tracePt t="34844" x="835025" y="2689225"/>
          <p14:tracePt t="34853" x="809625" y="2746375"/>
          <p14:tracePt t="34862" x="796925" y="2792413"/>
          <p14:tracePt t="34869" x="790575" y="2836863"/>
          <p14:tracePt t="34877" x="777875" y="2881313"/>
          <p14:tracePt t="34885" x="777875" y="2925763"/>
          <p14:tracePt t="34894" x="777875" y="2957513"/>
          <p14:tracePt t="34901" x="796925" y="3001963"/>
          <p14:tracePt t="34908" x="809625" y="3040063"/>
          <p14:tracePt t="34917" x="841375" y="3078163"/>
          <p14:tracePt t="34924" x="879475" y="3116263"/>
          <p14:tracePt t="34933" x="917575" y="3154363"/>
          <p14:tracePt t="34940" x="968375" y="3179763"/>
          <p14:tracePt t="34949" x="1012825" y="3205163"/>
          <p14:tracePt t="34954" x="1057275" y="3225800"/>
          <p14:tracePt t="34962" x="1108075" y="3251200"/>
          <p14:tracePt t="34970" x="1166813" y="3263900"/>
          <p14:tracePt t="34978" x="1230313" y="3282950"/>
          <p14:tracePt t="34986" x="1306513" y="3302000"/>
          <p14:tracePt t="34994" x="1389063" y="3302000"/>
          <p14:tracePt t="35002" x="1497013" y="3308350"/>
          <p14:tracePt t="35010" x="1598613" y="3308350"/>
          <p14:tracePt t="35018" x="1708150" y="3308350"/>
          <p14:tracePt t="35026" x="1816100" y="3295650"/>
          <p14:tracePt t="35041" x="1917700" y="3282950"/>
          <p14:tracePt t="35042" x="2019300" y="3263900"/>
          <p14:tracePt t="35051" x="2116138" y="3244850"/>
          <p14:tracePt t="35059" x="2198688" y="3225800"/>
          <p14:tracePt t="35067" x="2274888" y="3211513"/>
          <p14:tracePt t="35074" x="2344738" y="3186113"/>
          <p14:tracePt t="35083" x="2408238" y="3148013"/>
          <p14:tracePt t="35092" x="2459038" y="3128963"/>
          <p14:tracePt t="35099" x="2490788" y="3109913"/>
          <p14:tracePt t="35109" x="2503488" y="3097213"/>
          <p14:tracePt t="35117" x="2517775" y="3084513"/>
          <p14:tracePt t="35125" x="2530475" y="3071813"/>
          <p14:tracePt t="35133" x="2543175" y="3059113"/>
          <p14:tracePt t="35141" x="2543175" y="3052763"/>
          <p14:tracePt t="35149" x="2549525" y="3040063"/>
          <p14:tracePt t="35158" x="2549525" y="3033713"/>
          <p14:tracePt t="35165" x="2555875" y="3027363"/>
          <p14:tracePt t="41911" x="2562225" y="3027363"/>
          <p14:tracePt t="41930" x="2568575" y="3033713"/>
          <p14:tracePt t="41938" x="2581275" y="3040063"/>
          <p14:tracePt t="41947" x="2613025" y="3084513"/>
          <p14:tracePt t="41954" x="2651125" y="3141663"/>
          <p14:tracePt t="41962" x="2663825" y="3192463"/>
          <p14:tracePt t="41970" x="2676525" y="3225800"/>
          <p14:tracePt t="41977" x="2689225" y="3251200"/>
          <p14:tracePt t="41984" x="2695575" y="3295650"/>
          <p14:tracePt t="41993" x="2695575" y="3340100"/>
          <p14:tracePt t="42000" x="2714625" y="3384550"/>
          <p14:tracePt t="42009" x="2720975" y="3422650"/>
          <p14:tracePt t="42018" x="2720975" y="3454400"/>
          <p14:tracePt t="42025" x="2727325" y="3486150"/>
          <p14:tracePt t="42034" x="2733675" y="3524250"/>
          <p14:tracePt t="42040" x="2733675" y="3549650"/>
          <p14:tracePt t="42049" x="2733675" y="3568700"/>
          <p14:tracePt t="42057" x="2740025" y="3594100"/>
          <p14:tracePt t="42065" x="2746375" y="3606800"/>
          <p14:tracePt t="42072" x="2752725" y="3625850"/>
          <p14:tracePt t="42080" x="2759075" y="3638550"/>
          <p14:tracePt t="42088" x="2765425" y="3659188"/>
          <p14:tracePt t="42096" x="2771775" y="3671888"/>
          <p14:tracePt t="42104" x="2771775" y="3678238"/>
          <p14:tracePt t="42112" x="2778125" y="3690938"/>
          <p14:tracePt t="42119" x="2784475" y="3703638"/>
          <p14:tracePt t="42128" x="2784475" y="3709988"/>
          <p14:tracePt t="42134" x="2790825" y="3716338"/>
          <p14:tracePt t="42143" x="2790825" y="3722688"/>
          <p14:tracePt t="42479" x="2797175" y="3735388"/>
          <p14:tracePt t="42489" x="2809875" y="3779838"/>
          <p14:tracePt t="42494" x="2822575" y="3817938"/>
          <p14:tracePt t="42502" x="2835275" y="3843338"/>
          <p14:tracePt t="42510" x="2847975" y="3856038"/>
          <p14:tracePt t="42518" x="2854325" y="3875088"/>
          <p14:tracePt t="42527" x="2867025" y="3900488"/>
          <p14:tracePt t="42534" x="2879725" y="3919538"/>
          <p14:tracePt t="42543" x="2892425" y="3938588"/>
          <p14:tracePt t="42551" x="2898775" y="3951288"/>
          <p14:tracePt t="42559" x="2905125" y="3957638"/>
          <p14:tracePt t="42564" x="2905125" y="3963988"/>
          <p14:tracePt t="42916" x="2905125" y="3970338"/>
          <p14:tracePt t="42936" x="2917825" y="3983038"/>
          <p14:tracePt t="42945" x="2924175" y="3989388"/>
          <p14:tracePt t="42952" x="2924175" y="3995738"/>
          <p14:tracePt t="42961" x="2930525" y="4008438"/>
          <p14:tracePt t="42969" x="2936875" y="4021138"/>
          <p14:tracePt t="42977" x="2943225" y="4027488"/>
          <p14:tracePt t="42989" x="2943225" y="4033838"/>
          <p14:tracePt t="43062" x="2943225" y="4040188"/>
          <p14:tracePt t="43237" x="2943225" y="4046538"/>
          <p14:tracePt t="43250" x="2943225" y="4052888"/>
          <p14:tracePt t="43257" x="2943225" y="4059238"/>
          <p14:tracePt t="43268" x="2936875" y="4065588"/>
          <p14:tracePt t="43274" x="2930525" y="4073525"/>
          <p14:tracePt t="43283" x="2917825" y="4105275"/>
          <p14:tracePt t="43288" x="2905125" y="4117975"/>
          <p14:tracePt t="43296" x="2905125" y="4137025"/>
          <p14:tracePt t="43304" x="2905125" y="4143375"/>
          <p14:tracePt t="43310" x="2898775" y="4149725"/>
          <p14:tracePt t="43319" x="2898775" y="4156075"/>
          <p14:tracePt t="43326" x="2898775" y="4162425"/>
          <p14:tracePt t="43342" x="2898775" y="4175125"/>
          <p14:tracePt t="43354" x="2892425" y="4175125"/>
          <p14:tracePt t="43386" x="2892425" y="4181475"/>
          <p14:tracePt t="43394" x="2892425" y="4187825"/>
          <p14:tracePt t="43402" x="2892425" y="4194175"/>
          <p14:tracePt t="43452" x="2886075" y="4194175"/>
          <p14:tracePt t="43540" x="2879725" y="4194175"/>
          <p14:tracePt t="43548" x="2873375" y="4194175"/>
          <p14:tracePt t="43564" x="2867025" y="4194175"/>
          <p14:tracePt t="43573" x="2867025" y="4200525"/>
          <p14:tracePt t="43580" x="2860675" y="4200525"/>
          <p14:tracePt t="43596" x="2854325" y="4200525"/>
          <p14:tracePt t="43614" x="2847975" y="4200525"/>
          <p14:tracePt t="43623" x="2835275" y="4200525"/>
          <p14:tracePt t="43639" x="2822575" y="4200525"/>
          <p14:tracePt t="43646" x="2816225" y="4200525"/>
          <p14:tracePt t="43654" x="2809875" y="4194175"/>
          <p14:tracePt t="43662" x="2803525" y="4194175"/>
          <p14:tracePt t="43670" x="2797175" y="4194175"/>
          <p14:tracePt t="43678" x="2790825" y="4181475"/>
          <p14:tracePt t="43691" x="2784475" y="4175125"/>
          <p14:tracePt t="43699" x="2778125" y="4175125"/>
          <p14:tracePt t="43726" x="2771775" y="4168775"/>
          <p14:tracePt t="43734" x="2771775" y="4162425"/>
          <p14:tracePt t="43742" x="2765425" y="4162425"/>
          <p14:tracePt t="43754" x="2765425" y="4156075"/>
          <p14:tracePt t="43770" x="2765425" y="4149725"/>
          <p14:tracePt t="43778" x="2759075" y="4149725"/>
          <p14:tracePt t="43786" x="2759075" y="4143375"/>
          <p14:tracePt t="43794" x="2746375" y="4130675"/>
          <p14:tracePt t="43802" x="2733675" y="4117975"/>
          <p14:tracePt t="43810" x="2733675" y="4111625"/>
          <p14:tracePt t="43826" x="2727325" y="4098925"/>
          <p14:tracePt t="43834" x="2720975" y="4086225"/>
          <p14:tracePt t="43843" x="2708275" y="4073525"/>
          <p14:tracePt t="43850" x="2695575" y="4065588"/>
          <p14:tracePt t="43857" x="2695575" y="4059238"/>
          <p14:tracePt t="43882" x="2695575" y="4052888"/>
          <p14:tracePt t="56168" x="2689225" y="4052888"/>
          <p14:tracePt t="56259" x="2689225" y="4046538"/>
          <p14:tracePt t="56283" x="2682875" y="4046538"/>
          <p14:tracePt t="58220" x="2676525" y="4052888"/>
          <p14:tracePt t="58228" x="2663825" y="4065588"/>
          <p14:tracePt t="58237" x="2657475" y="4105275"/>
          <p14:tracePt t="58242" x="2682875" y="4289425"/>
          <p14:tracePt t="58252" x="2752725" y="4473575"/>
          <p14:tracePt t="58261" x="2822575" y="4551363"/>
          <p14:tracePt t="58267" x="2892425" y="4602163"/>
          <p14:tracePt t="58274" x="2943225" y="4633913"/>
          <p14:tracePt t="58282" x="2989263" y="4665663"/>
          <p14:tracePt t="58290" x="3027363" y="4697413"/>
          <p14:tracePt t="58298" x="3078163" y="4729163"/>
          <p14:tracePt t="58306" x="3122613" y="4748213"/>
          <p14:tracePt t="58314" x="3148013" y="4754563"/>
          <p14:tracePt t="58322" x="3179763" y="4760913"/>
          <p14:tracePt t="58330" x="3217863" y="4760913"/>
          <p14:tracePt t="58338" x="3236913" y="4760913"/>
          <p14:tracePt t="58346" x="3281363" y="4760913"/>
          <p14:tracePt t="58354" x="3319463" y="4760913"/>
          <p14:tracePt t="58362" x="3376613" y="4760913"/>
          <p14:tracePt t="58370" x="3441700" y="4760913"/>
          <p14:tracePt t="58377" x="3505200" y="4748213"/>
          <p14:tracePt t="58385" x="3575050" y="4729163"/>
          <p14:tracePt t="58392" x="3638550" y="4716463"/>
          <p14:tracePt t="58400" x="3702050" y="4697413"/>
          <p14:tracePt t="58408" x="3790950" y="4684713"/>
          <p14:tracePt t="58416" x="3900488" y="4665663"/>
          <p14:tracePt t="58424" x="4014788" y="4646613"/>
          <p14:tracePt t="58432" x="4217988" y="4570413"/>
          <p14:tracePt t="58440" x="4397375" y="4498975"/>
          <p14:tracePt t="58448" x="4581525" y="4422775"/>
          <p14:tracePt t="58456" x="4765675" y="4340225"/>
          <p14:tracePt t="58464" x="4913313" y="4244975"/>
          <p14:tracePt t="58472" x="5046663" y="4149725"/>
          <p14:tracePt t="58480" x="5129213" y="4065588"/>
          <p14:tracePt t="58488" x="5199063" y="3970338"/>
          <p14:tracePt t="58496" x="5256213" y="3887788"/>
          <p14:tracePt t="58504" x="5302250" y="3773488"/>
          <p14:tracePt t="58511" x="5340350" y="3671888"/>
          <p14:tracePt t="58518" x="5365750" y="3594100"/>
          <p14:tracePt t="58527" x="5372100" y="3530600"/>
          <p14:tracePt t="58535" x="5378450" y="3467100"/>
          <p14:tracePt t="58542" x="5378450" y="3416300"/>
          <p14:tracePt t="58550" x="5372100" y="3359150"/>
          <p14:tracePt t="58558" x="5321300" y="3295650"/>
          <p14:tracePt t="58566" x="5256213" y="3238500"/>
          <p14:tracePt t="58574" x="5192713" y="3186113"/>
          <p14:tracePt t="58582" x="5141913" y="3128963"/>
          <p14:tracePt t="58590" x="5078413" y="3078163"/>
          <p14:tracePt t="58598" x="5033963" y="3033713"/>
          <p14:tracePt t="58606" x="4983163" y="3001963"/>
          <p14:tracePt t="58614" x="4945063" y="2982913"/>
          <p14:tracePt t="58622" x="4900613" y="2951163"/>
          <p14:tracePt t="58630" x="4830763" y="2925763"/>
          <p14:tracePt t="58638" x="4765675" y="2906713"/>
          <p14:tracePt t="58646" x="4714875" y="2906713"/>
          <p14:tracePt t="58654" x="4645025" y="2906713"/>
          <p14:tracePt t="58661" x="4594225" y="2919413"/>
          <p14:tracePt t="58669" x="4549775" y="2925763"/>
          <p14:tracePt t="58677" x="4518025" y="2944813"/>
          <p14:tracePt t="58685" x="4492625" y="2982913"/>
          <p14:tracePt t="58693" x="4460875" y="3033713"/>
          <p14:tracePt t="58702" x="4435475" y="3078163"/>
          <p14:tracePt t="58708" x="4410075" y="3135313"/>
          <p14:tracePt t="58716" x="4384675" y="3192463"/>
          <p14:tracePt t="58724" x="4371975" y="3251200"/>
          <p14:tracePt t="58732" x="4352925" y="3314700"/>
          <p14:tracePt t="58740" x="4352925" y="3365500"/>
          <p14:tracePt t="58748" x="4352925" y="3409950"/>
          <p14:tracePt t="58756" x="4371975" y="3460750"/>
          <p14:tracePt t="58764" x="4403725" y="3505200"/>
          <p14:tracePt t="58772" x="4441825" y="3556000"/>
          <p14:tracePt t="58780" x="4479925" y="3600450"/>
          <p14:tracePt t="58788" x="4511675" y="3652838"/>
          <p14:tracePt t="58796" x="4543425" y="3690938"/>
          <p14:tracePt t="58802" x="4562475" y="3703638"/>
          <p14:tracePt t="58811" x="4581525" y="3716338"/>
          <p14:tracePt t="58819" x="4594225" y="3722688"/>
          <p14:tracePt t="58826" x="4600575" y="3722688"/>
          <p14:tracePt t="58834" x="4606925" y="3722688"/>
          <p14:tracePt t="58843" x="4613275" y="3722688"/>
          <p14:tracePt t="58866" x="4619625" y="3716338"/>
          <p14:tracePt t="58874" x="4632325" y="3703638"/>
          <p14:tracePt t="58882" x="4638675" y="3690938"/>
          <p14:tracePt t="58901" x="4657725" y="3665538"/>
          <p14:tracePt t="58906" x="4664075" y="3652838"/>
          <p14:tracePt t="58914" x="4676775" y="3646488"/>
          <p14:tracePt t="58922" x="4683125" y="3632200"/>
          <p14:tracePt t="58930" x="4689475" y="3619500"/>
          <p14:tracePt t="58938" x="4689475" y="3613150"/>
          <p14:tracePt t="58954" x="4689475" y="3606800"/>
          <p14:tracePt t="59009" x="4689475" y="3600450"/>
          <p14:tracePt t="59072" x="4695825" y="3600450"/>
          <p14:tracePt t="59080" x="4695825" y="3587750"/>
          <p14:tracePt t="59088" x="4695825" y="3581400"/>
          <p14:tracePt t="60173" x="4695825" y="3594100"/>
          <p14:tracePt t="60182" x="4695825" y="3619500"/>
          <p14:tracePt t="60188" x="4695825" y="3632200"/>
          <p14:tracePt t="60196" x="4695825" y="3646488"/>
          <p14:tracePt t="60204" x="4689475" y="3659188"/>
          <p14:tracePt t="60212" x="4683125" y="3665538"/>
          <p14:tracePt t="60220" x="4670425" y="3671888"/>
          <p14:tracePt t="60228" x="4670425" y="3678238"/>
          <p14:tracePt t="60236" x="4664075" y="3684588"/>
          <p14:tracePt t="60244" x="4664075" y="3690938"/>
          <p14:tracePt t="60252" x="4664075" y="3697288"/>
          <p14:tracePt t="60261" x="4651375" y="3709988"/>
          <p14:tracePt t="60268" x="4638675" y="3748088"/>
          <p14:tracePt t="60277" x="4619625" y="3792538"/>
          <p14:tracePt t="60285" x="4606925" y="3836988"/>
          <p14:tracePt t="60292" x="4594225" y="3881438"/>
          <p14:tracePt t="60298" x="4575175" y="3919538"/>
          <p14:tracePt t="60306" x="4562475" y="3957638"/>
          <p14:tracePt t="60314" x="4549775" y="4002088"/>
          <p14:tracePt t="60322" x="4530725" y="4046538"/>
          <p14:tracePt t="60330" x="4518025" y="4092575"/>
          <p14:tracePt t="60338" x="4511675" y="4137025"/>
          <p14:tracePt t="60346" x="4505325" y="4194175"/>
          <p14:tracePt t="60354" x="4505325" y="4238625"/>
          <p14:tracePt t="60362" x="4505325" y="4283075"/>
          <p14:tracePt t="60370" x="4518025" y="4327525"/>
          <p14:tracePt t="60378" x="4543425" y="4371975"/>
          <p14:tracePt t="60386" x="4568825" y="4422775"/>
          <p14:tracePt t="60394" x="4606925" y="4467225"/>
          <p14:tracePt t="60402" x="4657725" y="4519613"/>
          <p14:tracePt t="60410" x="4702175" y="4570413"/>
          <p14:tracePt t="60418" x="4752975" y="4614863"/>
          <p14:tracePt t="60426" x="4805363" y="4665663"/>
          <p14:tracePt t="60434" x="4849813" y="4697413"/>
          <p14:tracePt t="60441" x="4906963" y="4722813"/>
          <p14:tracePt t="60448" x="4976813" y="4748213"/>
          <p14:tracePt t="60456" x="5021263" y="4773613"/>
          <p14:tracePt t="60464" x="5065713" y="4786313"/>
          <p14:tracePt t="60472" x="5122863" y="4805363"/>
          <p14:tracePt t="60480" x="5186363" y="4811713"/>
          <p14:tracePt t="60488" x="5256213" y="4818063"/>
          <p14:tracePt t="60499" x="5327650" y="4818063"/>
          <p14:tracePt t="60506" x="5403850" y="4818063"/>
          <p14:tracePt t="60514" x="5480050" y="4818063"/>
          <p14:tracePt t="60522" x="5543550" y="4818063"/>
          <p14:tracePt t="60530" x="5594350" y="4811713"/>
          <p14:tracePt t="60541" x="5651500" y="4792663"/>
          <p14:tracePt t="60548" x="5689600" y="4779963"/>
          <p14:tracePt t="60557" x="5716588" y="4773613"/>
          <p14:tracePt t="60564" x="5722938" y="4767263"/>
          <p14:tracePt t="60572" x="5735638" y="4760913"/>
          <p14:tracePt t="60588" x="5741988" y="4754563"/>
          <p14:tracePt t="60596" x="5741988" y="4748213"/>
          <p14:tracePt t="60604" x="5741988" y="4741863"/>
          <p14:tracePt t="60612" x="5741988" y="4735513"/>
          <p14:tracePt t="60625" x="5741988" y="4729163"/>
          <p14:tracePt t="60633" x="5748338" y="4722813"/>
          <p14:tracePt t="60650" x="5748338" y="4716463"/>
          <p14:tracePt t="60981" x="5748338" y="4710113"/>
          <p14:tracePt t="60991" x="5722938" y="4672013"/>
          <p14:tracePt t="61000" x="5670550" y="4633913"/>
          <p14:tracePt t="61006" x="5619750" y="4583113"/>
          <p14:tracePt t="61013" x="5568950" y="4532313"/>
          <p14:tracePt t="61021" x="5505450" y="4479925"/>
          <p14:tracePt t="61028" x="5422900" y="4422775"/>
          <p14:tracePt t="61036" x="5346700" y="4346575"/>
          <p14:tracePt t="61044" x="5276850" y="4276725"/>
          <p14:tracePt t="61052" x="5192713" y="4219575"/>
          <p14:tracePt t="61060" x="5122863" y="4168775"/>
          <p14:tracePt t="61067" x="5065713" y="4124325"/>
          <p14:tracePt t="61075" x="5014913" y="4086225"/>
          <p14:tracePt t="61083" x="4970463" y="4033838"/>
          <p14:tracePt t="61091" x="4919663" y="3983038"/>
          <p14:tracePt t="61099" x="4868863" y="3932238"/>
          <p14:tracePt t="61107" x="4818063" y="3862388"/>
          <p14:tracePt t="61114" x="4765675" y="3817938"/>
          <p14:tracePt t="61123" x="4714875" y="3767138"/>
          <p14:tracePt t="61130" x="4683125" y="3716338"/>
          <p14:tracePt t="61138" x="4638675" y="3671888"/>
          <p14:tracePt t="61146" x="4606925" y="3632200"/>
          <p14:tracePt t="61154" x="4575175" y="3600450"/>
          <p14:tracePt t="61162" x="4556125" y="3581400"/>
          <p14:tracePt t="61170" x="4543425" y="3568700"/>
          <p14:tracePt t="61178" x="4524375" y="3556000"/>
          <p14:tracePt t="61186" x="4511675" y="3556000"/>
          <p14:tracePt t="61194" x="4498975" y="3556000"/>
          <p14:tracePt t="61200" x="4486275" y="3556000"/>
          <p14:tracePt t="61209" x="4473575" y="3556000"/>
          <p14:tracePt t="61217" x="4460875" y="3549650"/>
          <p14:tracePt t="61225" x="4454525" y="3549650"/>
          <p14:tracePt t="61233" x="4441825" y="3549650"/>
          <p14:tracePt t="61241" x="4429125" y="3543300"/>
          <p14:tracePt t="61250" x="4410075" y="3530600"/>
          <p14:tracePt t="61257" x="4378325" y="3530600"/>
          <p14:tracePt t="61265" x="4338638" y="3524250"/>
          <p14:tracePt t="61272" x="4287838" y="3524250"/>
          <p14:tracePt t="61280" x="4243388" y="3524250"/>
          <p14:tracePt t="61288" x="4198938" y="3524250"/>
          <p14:tracePt t="61296" x="4173538" y="3530600"/>
          <p14:tracePt t="61304" x="4148138" y="3530600"/>
          <p14:tracePt t="61312" x="4135438" y="3530600"/>
          <p14:tracePt t="61320" x="4122738" y="3530600"/>
          <p14:tracePt t="61336" x="4116388" y="3530600"/>
          <p14:tracePt t="62263" x="4097338" y="3524250"/>
          <p14:tracePt t="62273" x="4033838" y="3498850"/>
          <p14:tracePt t="62281" x="3963988" y="3473450"/>
          <p14:tracePt t="62287" x="3900488" y="3448050"/>
          <p14:tracePt t="62295" x="3829050" y="3429000"/>
          <p14:tracePt t="62304" x="3752850" y="3416300"/>
          <p14:tracePt t="62310" x="3689350" y="3397250"/>
          <p14:tracePt t="62318" x="3632200" y="3397250"/>
          <p14:tracePt t="62326" x="3581400" y="3390900"/>
          <p14:tracePt t="62334" x="3517900" y="3390900"/>
          <p14:tracePt t="62342" x="3460750" y="3390900"/>
          <p14:tracePt t="62350" x="3389313" y="3390900"/>
          <p14:tracePt t="62358" x="3325813" y="3390900"/>
          <p14:tracePt t="62366" x="3255963" y="3397250"/>
          <p14:tracePt t="62375" x="3192463" y="3409950"/>
          <p14:tracePt t="62383" x="3128963" y="3416300"/>
          <p14:tracePt t="62388" x="3071813" y="3429000"/>
          <p14:tracePt t="62396" x="3008313" y="3429000"/>
          <p14:tracePt t="62404" x="2943225" y="3441700"/>
          <p14:tracePt t="62412" x="2879725" y="3448050"/>
          <p14:tracePt t="62420" x="2816225" y="3454400"/>
          <p14:tracePt t="62428" x="2778125" y="3460750"/>
          <p14:tracePt t="62436" x="2720975" y="3467100"/>
          <p14:tracePt t="62444" x="2676525" y="3486150"/>
          <p14:tracePt t="62452" x="2644775" y="3498850"/>
          <p14:tracePt t="62460" x="2600325" y="3505200"/>
          <p14:tracePt t="62468" x="2549525" y="3524250"/>
          <p14:tracePt t="62476" x="2517775" y="3536950"/>
          <p14:tracePt t="62484" x="2478088" y="3549650"/>
          <p14:tracePt t="62492" x="2439988" y="3562350"/>
          <p14:tracePt t="62500" x="2408238" y="3581400"/>
          <p14:tracePt t="62508" x="2363788" y="3594100"/>
          <p14:tracePt t="62515" x="2325688" y="3606800"/>
          <p14:tracePt t="62523" x="2287588" y="3625850"/>
          <p14:tracePt t="62532" x="2255838" y="3632200"/>
          <p14:tracePt t="62538" x="2236788" y="3646488"/>
          <p14:tracePt t="62546" x="2217738" y="3652838"/>
          <p14:tracePt t="62554" x="2205038" y="3652838"/>
          <p14:tracePt t="62562" x="2185988" y="3659188"/>
          <p14:tracePt t="62570" x="2166938" y="3665538"/>
          <p14:tracePt t="62578" x="2147888" y="3678238"/>
          <p14:tracePt t="62586" x="2135188" y="3690938"/>
          <p14:tracePt t="62594" x="2128838" y="3697288"/>
          <p14:tracePt t="62602" x="2116138" y="3703638"/>
          <p14:tracePt t="62610" x="2103438" y="3703638"/>
          <p14:tracePt t="62618" x="2097088" y="3709988"/>
          <p14:tracePt t="62626" x="2084388" y="3716338"/>
          <p14:tracePt t="62634" x="2071688" y="3716338"/>
          <p14:tracePt t="62642" x="2058988" y="3716338"/>
          <p14:tracePt t="62650" x="2032000" y="3716338"/>
          <p14:tracePt t="62658" x="1987550" y="3722688"/>
          <p14:tracePt t="62667" x="1949450" y="3722688"/>
          <p14:tracePt t="62673" x="1879600" y="3735388"/>
          <p14:tracePt t="62682" x="1816100" y="3735388"/>
          <p14:tracePt t="62689" x="1752600" y="3729038"/>
          <p14:tracePt t="62697" x="1695450" y="3716338"/>
          <p14:tracePt t="62704" x="1651000" y="3697288"/>
          <p14:tracePt t="62712" x="1612900" y="3678238"/>
          <p14:tracePt t="62720" x="1579563" y="3652838"/>
          <p14:tracePt t="62728" x="1547813" y="3625850"/>
          <p14:tracePt t="62736" x="1528763" y="3587750"/>
          <p14:tracePt t="62744" x="1503363" y="3549650"/>
          <p14:tracePt t="62752" x="1477963" y="3530600"/>
          <p14:tracePt t="62760" x="1433513" y="3511550"/>
          <p14:tracePt t="62768" x="1401763" y="3498850"/>
          <p14:tracePt t="62776" x="1357313" y="3486150"/>
          <p14:tracePt t="62784" x="1312863" y="3473450"/>
          <p14:tracePt t="62792" x="1268413" y="3454400"/>
          <p14:tracePt t="62800" x="1223963" y="3441700"/>
          <p14:tracePt t="62808" x="1166813" y="3422650"/>
          <p14:tracePt t="62816" x="1120775" y="3416300"/>
          <p14:tracePt t="62824" x="1063625" y="3403600"/>
          <p14:tracePt t="62831" x="1019175" y="3384550"/>
          <p14:tracePt t="62839" x="974725" y="3378200"/>
          <p14:tracePt t="62846" x="930275" y="3365500"/>
          <p14:tracePt t="62854" x="879475" y="3346450"/>
          <p14:tracePt t="62862" x="854075" y="3333750"/>
          <p14:tracePt t="62870" x="835025" y="3321050"/>
          <p14:tracePt t="62878" x="828675" y="3314700"/>
          <p14:tracePt t="62886" x="815975" y="3302000"/>
          <p14:tracePt t="62894" x="803275" y="3289300"/>
          <p14:tracePt t="62902" x="790575" y="3276600"/>
          <p14:tracePt t="62910" x="784225" y="3263900"/>
          <p14:tracePt t="62918" x="771525" y="3257550"/>
          <p14:tracePt t="62926" x="758825" y="3251200"/>
          <p14:tracePt t="62934" x="746125" y="3244850"/>
          <p14:tracePt t="62942" x="746125" y="3238500"/>
          <p14:tracePt t="62950" x="739775" y="3238500"/>
          <p14:tracePt t="62960" x="733425" y="3232150"/>
          <p14:tracePt t="63268" x="701675" y="3251200"/>
          <p14:tracePt t="63276" x="661988" y="3276600"/>
          <p14:tracePt t="63284" x="636588" y="3295650"/>
          <p14:tracePt t="63292" x="617538" y="3308350"/>
          <p14:tracePt t="63300" x="604838" y="3321050"/>
          <p14:tracePt t="63309" x="585788" y="3333750"/>
          <p14:tracePt t="63316" x="579438" y="3340100"/>
          <p14:tracePt t="63443" x="573088" y="3340100"/>
          <p14:tracePt t="63455" x="566738" y="3333750"/>
          <p14:tracePt t="63467" x="554038" y="3321050"/>
          <p14:tracePt t="63472" x="547688" y="3308350"/>
          <p14:tracePt t="63482" x="534988" y="3308350"/>
          <p14:tracePt t="63488" x="522288" y="3302000"/>
          <p14:tracePt t="63494" x="509588" y="3295650"/>
          <p14:tracePt t="63502" x="503238" y="3289300"/>
          <p14:tracePt t="63518" x="496888" y="3289300"/>
          <p14:tracePt t="63701" x="490538" y="3289300"/>
          <p14:tracePt t="63715" x="490538" y="3295650"/>
          <p14:tracePt t="63725" x="490538" y="3302000"/>
          <p14:tracePt t="63733" x="484188" y="3308350"/>
          <p14:tracePt t="63747" x="484188" y="3321050"/>
          <p14:tracePt t="63755" x="477838" y="3327400"/>
          <p14:tracePt t="63778" x="477838" y="3333750"/>
          <p14:tracePt t="63794" x="477838" y="3340100"/>
          <p14:tracePt t="63802" x="477838" y="3346450"/>
          <p14:tracePt t="63811" x="484188" y="3352800"/>
          <p14:tracePt t="63818" x="490538" y="3365500"/>
          <p14:tracePt t="63826" x="496888" y="3378200"/>
          <p14:tracePt t="63834" x="496888" y="3384550"/>
          <p14:tracePt t="63842" x="503238" y="3397250"/>
          <p14:tracePt t="63850" x="503238" y="3403600"/>
          <p14:tracePt t="63858" x="509588" y="3416300"/>
          <p14:tracePt t="63864" x="515938" y="3422650"/>
          <p14:tracePt t="63874" x="515938" y="3429000"/>
          <p14:tracePt t="63880" x="522288" y="3435350"/>
          <p14:tracePt t="63889" x="528638" y="3441700"/>
          <p14:tracePt t="63897" x="534988" y="3448050"/>
          <p14:tracePt t="63904" x="534988" y="3454400"/>
          <p14:tracePt t="63913" x="541338" y="3467100"/>
          <p14:tracePt t="63921" x="554038" y="3479800"/>
          <p14:tracePt t="63928" x="573088" y="3486150"/>
          <p14:tracePt t="63936" x="585788" y="3498850"/>
          <p14:tracePt t="63944" x="598488" y="3511550"/>
          <p14:tracePt t="63952" x="617538" y="3524250"/>
          <p14:tracePt t="63960" x="636588" y="3536950"/>
          <p14:tracePt t="63968" x="655638" y="3549650"/>
          <p14:tracePt t="63976" x="681038" y="3556000"/>
          <p14:tracePt t="63984" x="688975" y="3562350"/>
          <p14:tracePt t="63992" x="708025" y="3568700"/>
          <p14:tracePt t="64000" x="720725" y="3575050"/>
          <p14:tracePt t="64008" x="727075" y="3575050"/>
          <p14:tracePt t="64016" x="739775" y="3581400"/>
          <p14:tracePt t="64024" x="752475" y="3581400"/>
          <p14:tracePt t="64032" x="758825" y="3587750"/>
          <p14:tracePt t="64040" x="771525" y="3587750"/>
          <p14:tracePt t="64050" x="784225" y="3594100"/>
          <p14:tracePt t="64058" x="790575" y="3600450"/>
          <p14:tracePt t="64066" x="803275" y="3600450"/>
          <p14:tracePt t="64074" x="815975" y="3606800"/>
          <p14:tracePt t="64080" x="822325" y="3606800"/>
          <p14:tracePt t="64090" x="835025" y="3606800"/>
          <p14:tracePt t="64098" x="847725" y="3613150"/>
          <p14:tracePt t="64105" x="854075" y="3619500"/>
          <p14:tracePt t="64114" x="866775" y="3619500"/>
          <p14:tracePt t="64123" x="873125" y="3619500"/>
          <p14:tracePt t="64130" x="879475" y="3625850"/>
          <p14:tracePt t="64139" x="885825" y="3625850"/>
          <p14:tracePt t="64147" x="892175" y="3625850"/>
          <p14:tracePt t="64164" x="898525" y="3625850"/>
          <p14:tracePt t="64408" x="904875" y="3625850"/>
          <p14:tracePt t="64458" x="911225" y="3625850"/>
          <p14:tracePt t="64478" x="930275" y="3619500"/>
          <p14:tracePt t="64487" x="962025" y="3606800"/>
          <p14:tracePt t="64494" x="1000125" y="3594100"/>
          <p14:tracePt t="64502" x="1031875" y="3587750"/>
          <p14:tracePt t="64510" x="1076325" y="3581400"/>
          <p14:tracePt t="64518" x="1120775" y="3575050"/>
          <p14:tracePt t="64526" x="1166813" y="3562350"/>
          <p14:tracePt t="64534" x="1211263" y="3562350"/>
          <p14:tracePt t="64544" x="1255713" y="3556000"/>
          <p14:tracePt t="64552" x="1300163" y="3549650"/>
          <p14:tracePt t="64560" x="1331913" y="3543300"/>
          <p14:tracePt t="64568" x="1370013" y="3536950"/>
          <p14:tracePt t="64576" x="1401763" y="3536950"/>
          <p14:tracePt t="64586" x="1433513" y="3530600"/>
          <p14:tracePt t="64594" x="1458913" y="3517900"/>
          <p14:tracePt t="64602" x="1497013" y="3511550"/>
          <p14:tracePt t="64610" x="1522413" y="3505200"/>
          <p14:tracePt t="64618" x="1554163" y="3486150"/>
          <p14:tracePt t="64626" x="1598613" y="3479800"/>
          <p14:tracePt t="64636" x="1657350" y="3467100"/>
          <p14:tracePt t="64645" x="1714500" y="3454400"/>
          <p14:tracePt t="64653" x="1771650" y="3441700"/>
          <p14:tracePt t="64660" x="1816100" y="3435350"/>
          <p14:tracePt t="64669" x="1866900" y="3435350"/>
          <p14:tracePt t="64676" x="1911350" y="3429000"/>
          <p14:tracePt t="64686" x="1943100" y="3429000"/>
          <p14:tracePt t="64694" x="1974850" y="3429000"/>
          <p14:tracePt t="64702" x="2006600" y="3429000"/>
          <p14:tracePt t="64710" x="2044700" y="3429000"/>
          <p14:tracePt t="64718" x="2058988" y="3422650"/>
          <p14:tracePt t="64729" x="2078038" y="3422650"/>
          <p14:tracePt t="64736" x="2097088" y="3416300"/>
          <p14:tracePt t="64745" x="2116138" y="3409950"/>
          <p14:tracePt t="64752" x="2135188" y="3403600"/>
          <p14:tracePt t="64760" x="2154238" y="3403600"/>
          <p14:tracePt t="64768" x="2166938" y="3397250"/>
          <p14:tracePt t="64779" x="2173288" y="3390900"/>
          <p14:tracePt t="64786" x="2185988" y="3384550"/>
          <p14:tracePt t="64794" x="2198688" y="3384550"/>
          <p14:tracePt t="65098" x="2205038" y="3384550"/>
          <p14:tracePt t="65111" x="2211388" y="3384550"/>
          <p14:tracePt t="65118" x="2217738" y="3384550"/>
          <p14:tracePt t="65129" x="2230438" y="3390900"/>
          <p14:tracePt t="65136" x="2243138" y="3390900"/>
          <p14:tracePt t="65145" x="2249488" y="3390900"/>
          <p14:tracePt t="65152" x="2262188" y="3390900"/>
          <p14:tracePt t="65161" x="2274888" y="3390900"/>
          <p14:tracePt t="65168" x="2281238" y="3390900"/>
          <p14:tracePt t="65180" x="2293938" y="3390900"/>
          <p14:tracePt t="65187" x="2300288" y="3390900"/>
          <p14:tracePt t="65194" x="2312988" y="3390900"/>
          <p14:tracePt t="65202" x="2325688" y="3390900"/>
          <p14:tracePt t="65213" x="2332038" y="3390900"/>
          <p14:tracePt t="65221" x="2344738" y="3390900"/>
          <p14:tracePt t="65230" x="2351088" y="3390900"/>
          <p14:tracePt t="65237" x="2363788" y="3390900"/>
          <p14:tracePt t="65246" x="2376488" y="3390900"/>
          <p14:tracePt t="65252" x="2389188" y="3390900"/>
          <p14:tracePt t="65260" x="2401888" y="3397250"/>
          <p14:tracePt t="65268" x="2414588" y="3397250"/>
          <p14:tracePt t="65284" x="2427288" y="3403600"/>
          <p14:tracePt t="65292" x="2433638" y="3403600"/>
          <p14:tracePt t="65300" x="2439988" y="3403600"/>
          <p14:tracePt t="65308" x="2446338" y="3403600"/>
          <p14:tracePt t="65316" x="2452688" y="3403600"/>
          <p14:tracePt t="65332" x="2459038" y="3409950"/>
          <p14:tracePt t="65340" x="2465388" y="3409950"/>
          <p14:tracePt t="65704" x="2465388" y="3416300"/>
          <p14:tracePt t="65712" x="2459038" y="3416300"/>
          <p14:tracePt t="65819" x="2452688" y="3416300"/>
          <p14:tracePt t="65842" x="2446338" y="3416300"/>
          <p14:tracePt t="65902" x="2446338" y="3422650"/>
          <p14:tracePt t="65914" x="2446338" y="3435350"/>
          <p14:tracePt t="65928" x="2446338" y="3441700"/>
          <p14:tracePt t="65941" x="2446338" y="3448050"/>
          <p14:tracePt t="66000" x="2446338" y="3454400"/>
          <p14:tracePt t="66021" x="2452688" y="3460750"/>
          <p14:tracePt t="66037" x="2459038" y="3467100"/>
          <p14:tracePt t="66044" x="2471738" y="3473450"/>
          <p14:tracePt t="66054" x="2478088" y="3479800"/>
          <p14:tracePt t="66065" x="2497138" y="3492500"/>
          <p14:tracePt t="66070" x="2509838" y="3492500"/>
          <p14:tracePt t="66078" x="2530475" y="3498850"/>
          <p14:tracePt t="66084" x="2536825" y="3498850"/>
          <p14:tracePt t="66092" x="2568575" y="3498850"/>
          <p14:tracePt t="66100" x="2593975" y="3498850"/>
          <p14:tracePt t="66111" x="2613025" y="3498850"/>
          <p14:tracePt t="66118" x="2619375" y="3492500"/>
          <p14:tracePt t="66128" x="2625725" y="3492500"/>
          <p14:tracePt t="66134" x="2632075" y="3492500"/>
          <p14:tracePt t="66185" x="2638425" y="3492500"/>
          <p14:tracePt t="66198" x="2644775" y="3492500"/>
          <p14:tracePt t="66206" x="2651125" y="3492500"/>
          <p14:tracePt t="66214" x="2657475" y="3486150"/>
          <p14:tracePt t="66222" x="2670175" y="3486150"/>
          <p14:tracePt t="66238" x="2682875" y="3486150"/>
          <p14:tracePt t="66246" x="2689225" y="3486150"/>
          <p14:tracePt t="66362" x="2695575" y="3486150"/>
          <p14:tracePt t="67217" x="2701925" y="3486150"/>
          <p14:tracePt t="67227" x="2740025" y="3473450"/>
          <p14:tracePt t="67231" x="2784475" y="3460750"/>
          <p14:tracePt t="67238" x="2847975" y="3454400"/>
          <p14:tracePt t="67246" x="2924175" y="3448050"/>
          <p14:tracePt t="67254" x="3001963" y="3429000"/>
          <p14:tracePt t="67263" x="3052763" y="3416300"/>
          <p14:tracePt t="67271" x="3122613" y="3397250"/>
          <p14:tracePt t="67277" x="3198813" y="3378200"/>
          <p14:tracePt t="67285" x="3262313" y="3365500"/>
          <p14:tracePt t="67292" x="3332163" y="3340100"/>
          <p14:tracePt t="67300" x="3395663" y="3308350"/>
          <p14:tracePt t="67310" x="3454400" y="3282950"/>
          <p14:tracePt t="67316" x="3505200" y="3251200"/>
          <p14:tracePt t="67324" x="3543300" y="3219450"/>
          <p14:tracePt t="67332" x="3581400" y="3179763"/>
          <p14:tracePt t="67340" x="3600450" y="3141663"/>
          <p14:tracePt t="67348" x="3625850" y="3103563"/>
          <p14:tracePt t="67356" x="3638550" y="3071813"/>
          <p14:tracePt t="67364" x="3644900" y="3046413"/>
          <p14:tracePt t="67372" x="3651250" y="3027363"/>
          <p14:tracePt t="67380" x="3657600" y="3014663"/>
          <p14:tracePt t="67388" x="3670300" y="3001963"/>
          <p14:tracePt t="67426" x="3676650" y="3001963"/>
          <p14:tracePt t="67436" x="3683000" y="3001963"/>
          <p14:tracePt t="67444" x="3695700" y="3001963"/>
          <p14:tracePt t="67452" x="3714750" y="3040063"/>
          <p14:tracePt t="67458" x="3765550" y="3078163"/>
          <p14:tracePt t="67467" x="3816350" y="3128963"/>
          <p14:tracePt t="67474" x="3873500" y="3179763"/>
          <p14:tracePt t="67482" x="3925888" y="3232150"/>
          <p14:tracePt t="67490" x="3995738" y="3270250"/>
          <p14:tracePt t="67498" x="4059238" y="3295650"/>
          <p14:tracePt t="67506" x="4129088" y="3321050"/>
          <p14:tracePt t="67514" x="4192588" y="3346450"/>
          <p14:tracePt t="67522" x="4262438" y="3371850"/>
          <p14:tracePt t="67530" x="4325938" y="3409950"/>
          <p14:tracePt t="67538" x="4416425" y="3441700"/>
          <p14:tracePt t="67546" x="4511675" y="3479800"/>
          <p14:tracePt t="67554" x="4600575" y="3511550"/>
          <p14:tracePt t="67562" x="4695825" y="3524250"/>
          <p14:tracePt t="67570" x="4805363" y="3536950"/>
          <p14:tracePt t="67578" x="4913313" y="3549650"/>
          <p14:tracePt t="67585" x="4995863" y="3556000"/>
          <p14:tracePt t="67593" x="5103813" y="3556000"/>
          <p14:tracePt t="67601" x="5199063" y="3536950"/>
          <p14:tracePt t="67608" x="5308600" y="3530600"/>
          <p14:tracePt t="67616" x="5429250" y="3498850"/>
          <p14:tracePt t="67624" x="5524500" y="3473450"/>
          <p14:tracePt t="67632" x="5664200" y="3435350"/>
          <p14:tracePt t="67640" x="5824538" y="3378200"/>
          <p14:tracePt t="67648" x="5983288" y="3308350"/>
          <p14:tracePt t="67656" x="6103938" y="3244850"/>
          <p14:tracePt t="67664" x="6213475" y="3179763"/>
          <p14:tracePt t="67672" x="6321425" y="3109913"/>
          <p14:tracePt t="67680" x="6454775" y="3008313"/>
          <p14:tracePt t="67688" x="6594475" y="2881313"/>
          <p14:tracePt t="67696" x="6735763" y="2765425"/>
          <p14:tracePt t="67704" x="6900863" y="2613025"/>
          <p14:tracePt t="67712" x="7015163" y="2403475"/>
          <p14:tracePt t="67720" x="7150100" y="2205038"/>
          <p14:tracePt t="67726" x="7289800" y="2027238"/>
          <p14:tracePt t="67735" x="7410450" y="1905000"/>
          <p14:tracePt t="67744" x="7473950" y="1835150"/>
          <p14:tracePt t="67750" x="7524750" y="1765300"/>
          <p14:tracePt t="67758" x="7558088" y="1720850"/>
          <p14:tracePt t="67766" x="7570788" y="1670050"/>
          <p14:tracePt t="67774" x="7577138" y="1638300"/>
          <p14:tracePt t="67782" x="7577138" y="1625600"/>
          <p14:tracePt t="67790" x="7577138" y="1619250"/>
          <p14:tracePt t="67798" x="7577138" y="1612900"/>
          <p14:tracePt t="67806" x="7577138" y="1606550"/>
          <p14:tracePt t="70340" x="7577138" y="1600200"/>
          <p14:tracePt t="70348" x="7558088" y="1587500"/>
          <p14:tracePt t="70358" x="7545388" y="1574800"/>
          <p14:tracePt t="70364" x="7531100" y="1562100"/>
          <p14:tracePt t="70372" x="7505700" y="1549400"/>
          <p14:tracePt t="70380" x="7480300" y="1536700"/>
          <p14:tracePt t="70388" x="7448550" y="1524000"/>
          <p14:tracePt t="70396" x="7391400" y="1504950"/>
          <p14:tracePt t="70404" x="7334250" y="1490663"/>
          <p14:tracePt t="70410" x="7270750" y="1471613"/>
          <p14:tracePt t="70418" x="7200900" y="1458913"/>
          <p14:tracePt t="70426" x="7124700" y="1439863"/>
          <p14:tracePt t="70435" x="7046913" y="1420813"/>
          <p14:tracePt t="70442" x="6977063" y="1408113"/>
          <p14:tracePt t="70451" x="6900863" y="1389063"/>
          <p14:tracePt t="70459" x="6799263" y="1370013"/>
          <p14:tracePt t="70467" x="6665913" y="1350963"/>
          <p14:tracePt t="70474" x="6556375" y="1338263"/>
          <p14:tracePt t="70483" x="6454775" y="1306513"/>
          <p14:tracePt t="70490" x="6340475" y="1274763"/>
          <p14:tracePt t="70498" x="6238875" y="1255713"/>
          <p14:tracePt t="70507" x="6116638" y="1236663"/>
          <p14:tracePt t="70514" x="6002338" y="1223963"/>
          <p14:tracePt t="70522" x="5849938" y="1204913"/>
          <p14:tracePt t="70530" x="5708650" y="1198563"/>
          <p14:tracePt t="70538" x="5581650" y="1198563"/>
          <p14:tracePt t="70544" x="5429250" y="1198563"/>
          <p14:tracePt t="70552" x="5249863" y="1204913"/>
          <p14:tracePt t="70560" x="5072063" y="1204913"/>
          <p14:tracePt t="70568" x="4881563" y="1204913"/>
          <p14:tracePt t="70576" x="4727575" y="1204913"/>
          <p14:tracePt t="70584" x="4619625" y="1211263"/>
          <p14:tracePt t="70592" x="4511675" y="1230313"/>
          <p14:tracePt t="70600" x="4416425" y="1255713"/>
          <p14:tracePt t="70608" x="4338638" y="1274763"/>
          <p14:tracePt t="70617" x="4249738" y="1312863"/>
          <p14:tracePt t="70624" x="4135438" y="1363663"/>
          <p14:tracePt t="70633" x="4059238" y="1414463"/>
          <p14:tracePt t="70640" x="3963988" y="1490663"/>
          <p14:tracePt t="70649" x="3887788" y="1562100"/>
          <p14:tracePt t="70658" x="3816350" y="1631950"/>
          <p14:tracePt t="70664" x="3765550" y="1708150"/>
          <p14:tracePt t="70672" x="3708400" y="1809750"/>
          <p14:tracePt t="70680" x="3670300" y="1911350"/>
          <p14:tracePt t="70686" x="3657600" y="2014538"/>
          <p14:tracePt t="70694" x="3644900" y="2122488"/>
          <p14:tracePt t="70702" x="3644900" y="2217738"/>
          <p14:tracePt t="70709" x="3651250" y="2312988"/>
          <p14:tracePt t="70718" x="3676650" y="2390775"/>
          <p14:tracePt t="70726" x="3708400" y="2466975"/>
          <p14:tracePt t="70734" x="3765550" y="2581275"/>
          <p14:tracePt t="70742" x="3803650" y="2682875"/>
          <p14:tracePt t="70751" x="3829050" y="2778125"/>
          <p14:tracePt t="70758" x="3854450" y="2887663"/>
          <p14:tracePt t="70767" x="3873500" y="2970213"/>
          <p14:tracePt t="70774" x="3887788" y="3059113"/>
          <p14:tracePt t="70782" x="3913188" y="3122613"/>
          <p14:tracePt t="70790" x="3938588" y="3179763"/>
          <p14:tracePt t="70799" x="3963988" y="3238500"/>
          <p14:tracePt t="70807" x="3989388" y="3289300"/>
          <p14:tracePt t="70814" x="4002088" y="3321050"/>
          <p14:tracePt t="70824" x="4014788" y="3340100"/>
          <p14:tracePt t="70830" x="4027488" y="3352800"/>
          <p14:tracePt t="70836" x="4027488" y="3359150"/>
          <p14:tracePt t="70844" x="4033838" y="3359150"/>
          <p14:tracePt t="70852" x="4040188" y="3359150"/>
          <p14:tracePt t="70868" x="4040188" y="3352800"/>
          <p14:tracePt t="70876" x="4040188" y="3346450"/>
          <p14:tracePt t="70892" x="4033838" y="3340100"/>
          <p14:tracePt t="70900" x="4027488" y="3333750"/>
          <p14:tracePt t="70908" x="4014788" y="3327400"/>
          <p14:tracePt t="70917" x="4002088" y="3321050"/>
          <p14:tracePt t="70924" x="3995738" y="3321050"/>
          <p14:tracePt t="70933" x="3983038" y="3321050"/>
          <p14:tracePt t="70940" x="3970338" y="3314700"/>
          <p14:tracePt t="70949" x="3963988" y="3314700"/>
          <p14:tracePt t="70957" x="3951288" y="3314700"/>
          <p14:tracePt t="70964" x="3944938" y="3314700"/>
          <p14:tracePt t="70973" x="3932238" y="3314700"/>
          <p14:tracePt t="70980" x="3913188" y="3314700"/>
          <p14:tracePt t="70988" x="3894138" y="3314700"/>
          <p14:tracePt t="70994" x="3867150" y="3314700"/>
          <p14:tracePt t="71002" x="3829050" y="3321050"/>
          <p14:tracePt t="71010" x="3797300" y="3333750"/>
          <p14:tracePt t="71018" x="3746500" y="3346450"/>
          <p14:tracePt t="71026" x="3702050" y="3365500"/>
          <p14:tracePt t="71034" x="3638550" y="3378200"/>
          <p14:tracePt t="71042" x="3581400" y="3390900"/>
          <p14:tracePt t="71050" x="3517900" y="3397250"/>
          <p14:tracePt t="71058" x="3454400" y="3403600"/>
          <p14:tracePt t="71067" x="3376613" y="3416300"/>
          <p14:tracePt t="71074" x="3313113" y="3422650"/>
          <p14:tracePt t="71083" x="3236913" y="3429000"/>
          <p14:tracePt t="71090" x="3141663" y="3448050"/>
          <p14:tracePt t="71099" x="3046413" y="3467100"/>
          <p14:tracePt t="71108" x="2968625" y="3467100"/>
          <p14:tracePt t="71115" x="2892425" y="3479800"/>
          <p14:tracePt t="71124" x="2828925" y="3479800"/>
          <p14:tracePt t="71128" x="2771775" y="3492500"/>
          <p14:tracePt t="71136" x="2733675" y="3492500"/>
          <p14:tracePt t="71144" x="2708275" y="3492500"/>
          <p14:tracePt t="71152" x="2689225" y="3498850"/>
          <p14:tracePt t="71174" x="2670175" y="3505200"/>
          <p14:tracePt t="71180" x="2670175" y="3511550"/>
          <p14:tracePt t="71188" x="2670175" y="3517900"/>
          <p14:tracePt t="71196" x="2663825" y="3524250"/>
          <p14:tracePt t="71204" x="2663825" y="3536950"/>
          <p14:tracePt t="71212" x="2657475" y="3556000"/>
          <p14:tracePt t="71220" x="2651125" y="3568700"/>
          <p14:tracePt t="71228" x="2651125" y="3587750"/>
          <p14:tracePt t="71236" x="2651125" y="3600450"/>
          <p14:tracePt t="71244" x="2644775" y="3613150"/>
          <p14:tracePt t="71252" x="2644775" y="3638550"/>
          <p14:tracePt t="71260" x="2644775" y="3659188"/>
          <p14:tracePt t="71268" x="2644775" y="3678238"/>
          <p14:tracePt t="71274" x="2644775" y="3703638"/>
          <p14:tracePt t="71283" x="2644775" y="3729038"/>
          <p14:tracePt t="71290" x="2644775" y="3748088"/>
          <p14:tracePt t="71299" x="2644775" y="3754438"/>
          <p14:tracePt t="71306" x="2644775" y="3773488"/>
          <p14:tracePt t="71314" x="2644775" y="3786188"/>
          <p14:tracePt t="71323" x="2638425" y="3792538"/>
          <p14:tracePt t="71330" x="2638425" y="3798888"/>
          <p14:tracePt t="71453" x="2632075" y="3805238"/>
          <p14:tracePt t="71461" x="2619375" y="3811588"/>
          <p14:tracePt t="71469" x="2606675" y="3824288"/>
          <p14:tracePt t="71476" x="2587625" y="3836988"/>
          <p14:tracePt t="71485" x="2574925" y="3849688"/>
          <p14:tracePt t="71493" x="2562225" y="3862388"/>
          <p14:tracePt t="71500" x="2549525" y="3868738"/>
          <p14:tracePt t="71508" x="2549525" y="3881438"/>
          <p14:tracePt t="71516" x="2536825" y="3894138"/>
          <p14:tracePt t="71524" x="2524125" y="3906838"/>
          <p14:tracePt t="71533" x="2509838" y="3913188"/>
          <p14:tracePt t="71541" x="2503488" y="3925888"/>
          <p14:tracePt t="71549" x="2503488" y="3938588"/>
          <p14:tracePt t="71556" x="2497138" y="3944938"/>
          <p14:tracePt t="71565" x="2490788" y="3957638"/>
          <p14:tracePt t="71573" x="2490788" y="3970338"/>
          <p14:tracePt t="71578" x="2490788" y="3976688"/>
          <p14:tracePt t="71586" x="2490788" y="3989388"/>
          <p14:tracePt t="71594" x="2490788" y="4002088"/>
          <p14:tracePt t="71602" x="2490788" y="4008438"/>
          <p14:tracePt t="71610" x="2490788" y="4021138"/>
          <p14:tracePt t="71618" x="2490788" y="4033838"/>
          <p14:tracePt t="71634" x="2490788" y="4040188"/>
          <p14:tracePt t="71642" x="2497138" y="4046538"/>
          <p14:tracePt t="71650" x="2497138" y="4052888"/>
          <p14:tracePt t="71658" x="2497138" y="4059238"/>
          <p14:tracePt t="71666" x="2509838" y="4065588"/>
          <p14:tracePt t="71683" x="2517775" y="4079875"/>
          <p14:tracePt t="71691" x="2524125" y="4092575"/>
          <p14:tracePt t="71706" x="2530475" y="4105275"/>
          <p14:tracePt t="71718" x="2536825" y="4111625"/>
          <p14:tracePt t="71894" x="2524125" y="4098925"/>
          <p14:tracePt t="71902" x="2509838" y="4092575"/>
          <p14:tracePt t="71910" x="2497138" y="4086225"/>
          <p14:tracePt t="71918" x="2490788" y="4073525"/>
          <p14:tracePt t="71926" x="2490788" y="4065588"/>
          <p14:tracePt t="75462" x="2490788" y="4073525"/>
          <p14:tracePt t="75470" x="2490788" y="4086225"/>
          <p14:tracePt t="75479" x="2517775" y="4156075"/>
          <p14:tracePt t="75487" x="2581275" y="4257675"/>
          <p14:tracePt t="75494" x="2644775" y="4340225"/>
          <p14:tracePt t="75508" x="2714625" y="4416425"/>
          <p14:tracePt t="75513" x="2771775" y="4486275"/>
          <p14:tracePt t="75523" x="2841625" y="4557713"/>
          <p14:tracePt t="75527" x="2924175" y="4627563"/>
          <p14:tracePt t="75535" x="3008313" y="4691063"/>
          <p14:tracePt t="75542" x="3097213" y="4754563"/>
          <p14:tracePt t="75550" x="3186113" y="4805363"/>
          <p14:tracePt t="75556" x="3262313" y="4849813"/>
          <p14:tracePt t="75564" x="3351213" y="4894263"/>
          <p14:tracePt t="75572" x="3427413" y="4919663"/>
          <p14:tracePt t="75580" x="3492500" y="4940300"/>
          <p14:tracePt t="75588" x="3625850" y="4959350"/>
          <p14:tracePt t="75596" x="3810000" y="4978400"/>
          <p14:tracePt t="75604" x="4014788" y="5003800"/>
          <p14:tracePt t="75612" x="4224338" y="5029200"/>
          <p14:tracePt t="75620" x="4441825" y="5029200"/>
          <p14:tracePt t="75629" x="4613275" y="5029200"/>
          <p14:tracePt t="75636" x="4818063" y="5010150"/>
          <p14:tracePt t="75645" x="5002213" y="4984750"/>
          <p14:tracePt t="75653" x="5186363" y="4965700"/>
          <p14:tracePt t="75661" x="5321300" y="4953000"/>
          <p14:tracePt t="75669" x="5429250" y="4959350"/>
          <p14:tracePt t="75677" x="5537200" y="4959350"/>
          <p14:tracePt t="75684" x="5670550" y="4946650"/>
          <p14:tracePt t="75692" x="5792788" y="4926013"/>
          <p14:tracePt t="75698" x="5913438" y="4906963"/>
          <p14:tracePt t="75706" x="6034088" y="4887913"/>
          <p14:tracePt t="75714" x="6142038" y="4868863"/>
          <p14:tracePt t="75722" x="6264275" y="4849813"/>
          <p14:tracePt t="75730" x="6372225" y="4824413"/>
          <p14:tracePt t="75738" x="6486525" y="4805363"/>
          <p14:tracePt t="75746" x="6613525" y="4786313"/>
          <p14:tracePt t="75754" x="6716713" y="4767263"/>
          <p14:tracePt t="75762" x="6824663" y="4748213"/>
          <p14:tracePt t="75770" x="6913563" y="4735513"/>
          <p14:tracePt t="75778" x="6996113" y="4716463"/>
          <p14:tracePt t="75787" x="7092950" y="4697413"/>
          <p14:tracePt t="75795" x="7169150" y="4684713"/>
          <p14:tracePt t="75802" x="7245350" y="4665663"/>
          <p14:tracePt t="75811" x="7315200" y="4633913"/>
          <p14:tracePt t="75820" x="7385050" y="4589463"/>
          <p14:tracePt t="75827" x="7429500" y="4557713"/>
          <p14:tracePt t="75835" x="7480300" y="4506913"/>
          <p14:tracePt t="75840" x="7518400" y="4454525"/>
          <p14:tracePt t="75848" x="7545388" y="4410075"/>
          <p14:tracePt t="75856" x="7570788" y="4352925"/>
          <p14:tracePt t="75864" x="7602538" y="4289425"/>
          <p14:tracePt t="75872" x="7627938" y="4200525"/>
          <p14:tracePt t="75880" x="7653338" y="4092575"/>
          <p14:tracePt t="75888" x="7672388" y="4014788"/>
          <p14:tracePt t="75896" x="7691438" y="3919538"/>
          <p14:tracePt t="75904" x="7697788" y="3805238"/>
          <p14:tracePt t="75912" x="7697788" y="3671888"/>
          <p14:tracePt t="75920" x="7685088" y="3549650"/>
          <p14:tracePt t="75929" x="7666038" y="3409950"/>
          <p14:tracePt t="75937" x="7646988" y="3270250"/>
          <p14:tracePt t="75945" x="7627938" y="3122613"/>
          <p14:tracePt t="75953" x="7589838" y="2957513"/>
          <p14:tracePt t="75961" x="7551738" y="2805113"/>
          <p14:tracePt t="75969" x="7518400" y="2695575"/>
          <p14:tracePt t="75977" x="7493000" y="2587625"/>
          <p14:tracePt t="75985" x="7454900" y="2479675"/>
          <p14:tracePt t="75990" x="7429500" y="2384425"/>
          <p14:tracePt t="75998" x="7397750" y="2300288"/>
          <p14:tracePt t="76006" x="7353300" y="2224088"/>
          <p14:tracePt t="76014" x="7296150" y="2122488"/>
          <p14:tracePt t="76022" x="7245350" y="2020888"/>
          <p14:tracePt t="76030" x="7188200" y="1951038"/>
          <p14:tracePt t="76038" x="7118350" y="1879600"/>
          <p14:tracePt t="76046" x="7027863" y="1816100"/>
          <p14:tracePt t="76054" x="6913563" y="1758950"/>
          <p14:tracePt t="76062" x="6824663" y="1727200"/>
          <p14:tracePt t="76074" x="6742113" y="1708150"/>
          <p14:tracePt t="76080" x="6634163" y="1689100"/>
          <p14:tracePt t="76087" x="6537325" y="1682750"/>
          <p14:tracePt t="76094" x="6429375" y="1682750"/>
          <p14:tracePt t="76102" x="6327775" y="1682750"/>
          <p14:tracePt t="76111" x="6219825" y="1701800"/>
          <p14:tracePt t="76118" x="6135688" y="1720850"/>
          <p14:tracePt t="76127" x="6053138" y="1765300"/>
          <p14:tracePt t="76135" x="5983288" y="1822450"/>
          <p14:tracePt t="76140" x="5926138" y="1892300"/>
          <p14:tracePt t="76148" x="5856288" y="1976438"/>
          <p14:tracePt t="76156" x="5786438" y="2078038"/>
          <p14:tracePt t="76164" x="5741988" y="2192338"/>
          <p14:tracePt t="76172" x="5708650" y="2300288"/>
          <p14:tracePt t="76180" x="5683250" y="2409825"/>
          <p14:tracePt t="76188" x="5676900" y="2517775"/>
          <p14:tracePt t="76196" x="5657850" y="2632075"/>
          <p14:tracePt t="76204" x="5657850" y="2740025"/>
          <p14:tracePt t="76212" x="5657850" y="2855913"/>
          <p14:tracePt t="76220" x="5676900" y="2963863"/>
          <p14:tracePt t="76228" x="5716588" y="3071813"/>
          <p14:tracePt t="76236" x="5741988" y="3179763"/>
          <p14:tracePt t="76245" x="5780088" y="3270250"/>
          <p14:tracePt t="76253" x="5818188" y="3346450"/>
          <p14:tracePt t="76260" x="5881688" y="3429000"/>
          <p14:tracePt t="76268" x="5964238" y="3524250"/>
          <p14:tracePt t="76274" x="6078538" y="3600450"/>
          <p14:tracePt t="76282" x="6188075" y="3671888"/>
          <p14:tracePt t="76290" x="6308725" y="3735388"/>
          <p14:tracePt t="76298" x="6429375" y="3792538"/>
          <p14:tracePt t="76306" x="6581775" y="3836988"/>
          <p14:tracePt t="76314" x="6735763" y="3881438"/>
          <p14:tracePt t="76323" x="6926263" y="3919538"/>
          <p14:tracePt t="76330" x="7131050" y="3938588"/>
          <p14:tracePt t="76338" x="7289800" y="3951288"/>
          <p14:tracePt t="76346" x="7486650" y="3944938"/>
          <p14:tracePt t="76354" x="7716838" y="3919538"/>
          <p14:tracePt t="76362" x="7900988" y="3900488"/>
          <p14:tracePt t="76370" x="8131175" y="3862388"/>
          <p14:tracePt t="76378" x="8340725" y="3811588"/>
          <p14:tracePt t="76386" x="8526463" y="3722688"/>
          <p14:tracePt t="76395" x="8736013" y="3619500"/>
          <p14:tracePt t="76403" x="8882063" y="3524250"/>
          <p14:tracePt t="76411" x="8966200" y="3454400"/>
          <p14:tracePt t="76419" x="9036050" y="3384550"/>
          <p14:tracePt t="76424" x="9086850" y="3314700"/>
          <p14:tracePt t="76432" x="9131300" y="3205163"/>
          <p14:tracePt t="76512" x="9112250" y="2422525"/>
          <p14:tracePt t="76520" x="9093200" y="2378075"/>
          <p14:tracePt t="76528" x="9055100" y="2325688"/>
          <p14:tracePt t="76536" x="9010650" y="2274888"/>
          <p14:tracePt t="76545" x="8966200" y="2217738"/>
          <p14:tracePt t="76552" x="8928100" y="2179638"/>
          <p14:tracePt t="76561" x="8888413" y="2128838"/>
          <p14:tracePt t="76566" x="8843963" y="2090738"/>
          <p14:tracePt t="76574" x="8805863" y="2058988"/>
          <p14:tracePt t="76582" x="8761413" y="2027238"/>
          <p14:tracePt t="76590" x="8716963" y="2008188"/>
          <p14:tracePt t="76598" x="8666163" y="1989138"/>
          <p14:tracePt t="76606" x="8602663" y="1976438"/>
          <p14:tracePt t="76614" x="8545513" y="1957388"/>
          <p14:tracePt t="76622" x="8488363" y="1944688"/>
          <p14:tracePt t="76630" x="8423275" y="1924050"/>
          <p14:tracePt t="76638" x="8366125" y="1911350"/>
          <p14:tracePt t="76646" x="8321675" y="1898650"/>
          <p14:tracePt t="76654" x="8277225" y="1892300"/>
          <p14:tracePt t="76664" x="8232775" y="1885950"/>
          <p14:tracePt t="76671" x="8194675" y="1885950"/>
          <p14:tracePt t="76679" x="8156575" y="1885950"/>
          <p14:tracePt t="76687" x="8150225" y="1885950"/>
          <p14:tracePt t="76695" x="8131175" y="1885950"/>
          <p14:tracePt t="76702" x="8118475" y="1885950"/>
          <p14:tracePt t="76711" x="8112125" y="1885950"/>
          <p14:tracePt t="77163" x="8086725" y="1885950"/>
          <p14:tracePt t="77171" x="7996238" y="1866900"/>
          <p14:tracePt t="77179" x="7869238" y="1860550"/>
          <p14:tracePt t="77187" x="7754938" y="1860550"/>
          <p14:tracePt t="77195" x="7545388" y="1847850"/>
          <p14:tracePt t="77202" x="7296150" y="1822450"/>
          <p14:tracePt t="77211" x="7015163" y="1822450"/>
          <p14:tracePt t="77219" x="6799263" y="1822450"/>
          <p14:tracePt t="77227" x="6530975" y="1841500"/>
          <p14:tracePt t="77237" x="6327775" y="1854200"/>
          <p14:tracePt t="77243" x="6167438" y="1866900"/>
          <p14:tracePt t="77251" x="6027738" y="1885950"/>
          <p14:tracePt t="77259" x="5919788" y="1905000"/>
          <p14:tracePt t="77267" x="5843588" y="1931988"/>
          <p14:tracePt t="77274" x="5786438" y="1970088"/>
          <p14:tracePt t="77282" x="5735638" y="2014538"/>
          <p14:tracePt t="77290" x="5695950" y="2058988"/>
          <p14:tracePt t="77298" x="5651500" y="2109788"/>
          <p14:tracePt t="77304" x="5619750" y="2179638"/>
          <p14:tracePt t="77312" x="5588000" y="2255838"/>
          <p14:tracePt t="77320" x="5562600" y="2332038"/>
          <p14:tracePt t="77328" x="5530850" y="2441575"/>
          <p14:tracePt t="77337" x="5492750" y="2562225"/>
          <p14:tracePt t="77344" x="5480050" y="2670175"/>
          <p14:tracePt t="77352" x="5461000" y="2759075"/>
          <p14:tracePt t="77361" x="5441950" y="2836863"/>
          <p14:tracePt t="77369" x="5441950" y="2932113"/>
          <p14:tracePt t="77377" x="5448300" y="3001963"/>
          <p14:tracePt t="77384" x="5480050" y="3071813"/>
          <p14:tracePt t="77393" x="5524500" y="3160713"/>
          <p14:tracePt t="77402" x="5575300" y="3238500"/>
          <p14:tracePt t="77409" x="5638800" y="3308350"/>
          <p14:tracePt t="77417" x="5695950" y="3359150"/>
          <p14:tracePt t="77424" x="5767388" y="3397250"/>
          <p14:tracePt t="77432" x="5862638" y="3429000"/>
          <p14:tracePt t="77438" x="5970588" y="3454400"/>
          <p14:tracePt t="77447" x="6078538" y="3473450"/>
          <p14:tracePt t="77456" x="6181725" y="3492500"/>
          <p14:tracePt t="77463" x="6276975" y="3511550"/>
          <p14:tracePt t="77471" x="6384925" y="3517900"/>
          <p14:tracePt t="77478" x="6499225" y="3524250"/>
          <p14:tracePt t="77486" x="6607175" y="3536950"/>
          <p14:tracePt t="77495" x="6716713" y="3530600"/>
          <p14:tracePt t="77504" x="6818313" y="3517900"/>
          <p14:tracePt t="77511" x="6945313" y="3486150"/>
          <p14:tracePt t="77520" x="7027863" y="3460750"/>
          <p14:tracePt t="77526" x="7118350" y="3441700"/>
          <p14:tracePt t="77534" x="7213600" y="3409950"/>
          <p14:tracePt t="77543" x="7315200" y="3365500"/>
          <p14:tracePt t="77550" x="7404100" y="3321050"/>
          <p14:tracePt t="77559" x="7480300" y="3276600"/>
          <p14:tracePt t="77569" x="7558088" y="3232150"/>
          <p14:tracePt t="77574" x="7627938" y="3192463"/>
          <p14:tracePt t="77582" x="7704138" y="3148013"/>
          <p14:tracePt t="77590" x="7773988" y="3097213"/>
          <p14:tracePt t="77598" x="7831138" y="3046413"/>
          <p14:tracePt t="77606" x="7875588" y="2995613"/>
          <p14:tracePt t="77614" x="7888288" y="2951163"/>
          <p14:tracePt t="77622" x="7907338" y="2906713"/>
          <p14:tracePt t="77630" x="7913688" y="2862263"/>
          <p14:tracePt t="77638" x="7913688" y="2805113"/>
          <p14:tracePt t="77646" x="7900988" y="2746375"/>
          <p14:tracePt t="77654" x="7888288" y="2695575"/>
          <p14:tracePt t="77662" x="7869238" y="2644775"/>
          <p14:tracePt t="77670" x="7856538" y="2632075"/>
          <p14:tracePt t="77678" x="7850188" y="2606675"/>
          <p14:tracePt t="77686" x="7843838" y="2593975"/>
          <p14:tracePt t="77694" x="7837488" y="2581275"/>
          <p14:tracePt t="77702" x="7831138" y="2574925"/>
          <p14:tracePt t="77710" x="7824788" y="2562225"/>
          <p14:tracePt t="77818" x="7824788" y="2555875"/>
          <p14:tracePt t="79001" x="7824788" y="2568575"/>
          <p14:tracePt t="79010" x="7831138" y="2581275"/>
          <p14:tracePt t="79018" x="7831138" y="2600325"/>
          <p14:tracePt t="79026" x="7837488" y="2606675"/>
          <p14:tracePt t="79036" x="7837488" y="2619375"/>
          <p14:tracePt t="79041" x="7837488" y="2632075"/>
          <p14:tracePt t="79056" x="7837488" y="2638425"/>
          <p14:tracePt t="79062" x="7837488" y="2644775"/>
          <p14:tracePt t="79078" x="7837488" y="2657475"/>
          <p14:tracePt t="79094" x="7837488" y="2663825"/>
          <p14:tracePt t="79102" x="7837488" y="2670175"/>
          <p14:tracePt t="79110" x="7837488" y="2682875"/>
          <p14:tracePt t="79118" x="7824788" y="2701925"/>
          <p14:tracePt t="79126" x="7805738" y="2740025"/>
          <p14:tracePt t="79134" x="7773988" y="2792413"/>
          <p14:tracePt t="79143" x="7742238" y="2836863"/>
          <p14:tracePt t="79151" x="7716838" y="2887663"/>
          <p14:tracePt t="79160" x="7697788" y="2913063"/>
          <p14:tracePt t="79171" x="7678738" y="2932113"/>
          <p14:tracePt t="79176" x="7666038" y="2951163"/>
          <p14:tracePt t="79185" x="7646988" y="2970213"/>
          <p14:tracePt t="79191" x="7634288" y="2976563"/>
          <p14:tracePt t="79200" x="7621588" y="2989263"/>
          <p14:tracePt t="79207" x="7615238" y="3001963"/>
          <p14:tracePt t="79212" x="7602538" y="3027363"/>
          <p14:tracePt t="79220" x="7583488" y="3065463"/>
          <p14:tracePt t="79228" x="7558088" y="3103563"/>
          <p14:tracePt t="79236" x="7524750" y="3148013"/>
          <p14:tracePt t="79244" x="7480300" y="3198813"/>
          <p14:tracePt t="79252" x="7442200" y="3244850"/>
          <p14:tracePt t="79260" x="7410450" y="3308350"/>
          <p14:tracePt t="79268" x="7372350" y="3365500"/>
          <p14:tracePt t="79276" x="7334250" y="3409950"/>
          <p14:tracePt t="79284" x="7296150" y="3460750"/>
          <p14:tracePt t="79292" x="7251700" y="3511550"/>
          <p14:tracePt t="79300" x="7213600" y="3536950"/>
          <p14:tracePt t="79309" x="7188200" y="3549650"/>
          <p14:tracePt t="79316" x="7143750" y="3568700"/>
          <p14:tracePt t="79325" x="7099300" y="3581400"/>
          <p14:tracePt t="79333" x="7053263" y="3600450"/>
          <p14:tracePt t="79341" x="6996113" y="3613150"/>
          <p14:tracePt t="79349" x="6938963" y="3632200"/>
          <p14:tracePt t="79354" x="6894513" y="3646488"/>
          <p14:tracePt t="79362" x="6850063" y="3659188"/>
          <p14:tracePt t="79370" x="6805613" y="3671888"/>
          <p14:tracePt t="79378" x="6754813" y="3684588"/>
          <p14:tracePt t="79386" x="6710363" y="3690938"/>
          <p14:tracePt t="79394" x="6659563" y="3709988"/>
          <p14:tracePt t="79402" x="6600825" y="3722688"/>
          <p14:tracePt t="79410" x="6543675" y="3729038"/>
          <p14:tracePt t="79418" x="6480175" y="3729038"/>
          <p14:tracePt t="79426" x="6403975" y="3748088"/>
          <p14:tracePt t="79435" x="6327775" y="3754438"/>
          <p14:tracePt t="79442" x="6257925" y="3754438"/>
          <p14:tracePt t="79450" x="6181725" y="3754438"/>
          <p14:tracePt t="79459" x="6116638" y="3754438"/>
          <p14:tracePt t="79466" x="6053138" y="3754438"/>
          <p14:tracePt t="79475" x="5970588" y="3754438"/>
          <p14:tracePt t="79482" x="5875338" y="3754438"/>
          <p14:tracePt t="79491" x="5767388" y="3754438"/>
          <p14:tracePt t="79496" x="5670550" y="3767138"/>
          <p14:tracePt t="79504" x="5575300" y="3786188"/>
          <p14:tracePt t="79512" x="5492750" y="3792538"/>
          <p14:tracePt t="79520" x="5422900" y="3798888"/>
          <p14:tracePt t="79528" x="5372100" y="3805238"/>
          <p14:tracePt t="79536" x="5314950" y="3817938"/>
          <p14:tracePt t="79544" x="5270500" y="3830638"/>
          <p14:tracePt t="79552" x="5224463" y="3843338"/>
          <p14:tracePt t="79561" x="5180013" y="3862388"/>
          <p14:tracePt t="79570" x="5129213" y="3881438"/>
          <p14:tracePt t="79577" x="5084763" y="3919538"/>
          <p14:tracePt t="79586" x="5046663" y="3944938"/>
          <p14:tracePt t="79593" x="5008563" y="3976688"/>
          <p14:tracePt t="79600" x="4964113" y="4027488"/>
          <p14:tracePt t="79609" x="4932363" y="4073525"/>
          <p14:tracePt t="79617" x="4900613" y="4124325"/>
          <p14:tracePt t="79625" x="4881563" y="4168775"/>
          <p14:tracePt t="79632" x="4849813" y="4219575"/>
          <p14:tracePt t="79641" x="4830763" y="4251325"/>
          <p14:tracePt t="79648" x="4811713" y="4302125"/>
          <p14:tracePt t="79655" x="4784725" y="4340225"/>
          <p14:tracePt t="79662" x="4772025" y="4384675"/>
          <p14:tracePt t="79670" x="4759325" y="4416425"/>
          <p14:tracePt t="79678" x="4740275" y="4454525"/>
          <p14:tracePt t="79686" x="4727575" y="4479925"/>
          <p14:tracePt t="79694" x="4727575" y="4525963"/>
          <p14:tracePt t="79702" x="4727575" y="4557713"/>
          <p14:tracePt t="79710" x="4746625" y="4608513"/>
          <p14:tracePt t="79718" x="4765675" y="4652963"/>
          <p14:tracePt t="79726" x="4797425" y="4703763"/>
          <p14:tracePt t="79734" x="4849813" y="4748213"/>
          <p14:tracePt t="79742" x="4900613" y="4799013"/>
          <p14:tracePt t="79750" x="4938713" y="4830763"/>
          <p14:tracePt t="79758" x="4989513" y="4868863"/>
          <p14:tracePt t="79767" x="5033963" y="4913313"/>
          <p14:tracePt t="79775" x="5091113" y="4953000"/>
          <p14:tracePt t="79782" x="5141913" y="4978400"/>
          <p14:tracePt t="79788" x="5186363" y="5010150"/>
          <p14:tracePt t="79796" x="5243513" y="5035550"/>
          <p14:tracePt t="79804" x="5314950" y="5048250"/>
          <p14:tracePt t="79812" x="5378450" y="5067300"/>
          <p14:tracePt t="79820" x="5441950" y="5073650"/>
          <p14:tracePt t="79828" x="5518150" y="5073650"/>
          <p14:tracePt t="79836" x="5581650" y="5080000"/>
          <p14:tracePt t="79844" x="5645150" y="5080000"/>
          <p14:tracePt t="79852" x="5722938" y="5080000"/>
          <p14:tracePt t="79860" x="5818188" y="5080000"/>
          <p14:tracePt t="79868" x="5926138" y="5092700"/>
          <p14:tracePt t="79876" x="6027738" y="5086350"/>
          <p14:tracePt t="79884" x="6122988" y="5073650"/>
          <p14:tracePt t="79892" x="6226175" y="5054600"/>
          <p14:tracePt t="79900" x="6308725" y="5035550"/>
          <p14:tracePt t="79909" x="6378575" y="5022850"/>
          <p14:tracePt t="79916" x="6442075" y="5010150"/>
          <p14:tracePt t="79933" x="6581775" y="4984750"/>
          <p14:tracePt t="79941" x="6646863" y="4972050"/>
          <p14:tracePt t="79946" x="6716713" y="4953000"/>
          <p14:tracePt t="79954" x="6780213" y="4940300"/>
          <p14:tracePt t="79962" x="6843713" y="4919663"/>
          <p14:tracePt t="79970" x="6900863" y="4906963"/>
          <p14:tracePt t="79978" x="6958013" y="4887913"/>
          <p14:tracePt t="79986" x="7002463" y="4875213"/>
          <p14:tracePt t="79994" x="7021513" y="4862513"/>
          <p14:tracePt t="80002" x="7040563" y="4856163"/>
          <p14:tracePt t="80010" x="7046913" y="4849813"/>
          <p14:tracePt t="80017" x="7053263" y="4843463"/>
          <p14:tracePt t="80026" x="7059613" y="4843463"/>
          <p14:tracePt t="80108" x="7059613" y="4837113"/>
          <p14:tracePt t="80120" x="7059613" y="4830763"/>
          <p14:tracePt t="81855" x="7059613" y="4824413"/>
          <p14:tracePt t="81869" x="7053263" y="4811713"/>
          <p14:tracePt t="81877" x="7040563" y="4805363"/>
          <p14:tracePt t="81887" x="7027863" y="4792663"/>
          <p14:tracePt t="81894" x="7015163" y="4792663"/>
          <p14:tracePt t="81900" x="6996113" y="4786313"/>
          <p14:tracePt t="81909" x="6964363" y="4773613"/>
          <p14:tracePt t="81915" x="6926263" y="4754563"/>
          <p14:tracePt t="81924" x="6881813" y="4741863"/>
          <p14:tracePt t="81932" x="6837363" y="4729163"/>
          <p14:tracePt t="81940" x="6773863" y="4710113"/>
          <p14:tracePt t="81948" x="6697663" y="4691063"/>
          <p14:tracePt t="81957" x="6619875" y="4678363"/>
          <p14:tracePt t="81966" x="6530975" y="4652963"/>
          <p14:tracePt t="81980" x="6161088" y="4506913"/>
          <p14:tracePt t="81988" x="5856288" y="4422775"/>
          <p14:tracePt t="81997" x="5638800" y="4346575"/>
          <p14:tracePt t="82002" x="5435600" y="4270375"/>
          <p14:tracePt t="82010" x="5256213" y="4200525"/>
          <p14:tracePt t="82018" x="5091113" y="4130675"/>
          <p14:tracePt t="82026" x="4913313" y="4052888"/>
          <p14:tracePt t="82034" x="4708525" y="3983038"/>
          <p14:tracePt t="82042" x="4492625" y="3900488"/>
          <p14:tracePt t="82050" x="4249738" y="3824288"/>
          <p14:tracePt t="82058" x="4046538" y="3748088"/>
          <p14:tracePt t="82066" x="3848100" y="3671888"/>
          <p14:tracePt t="82074" x="3689350" y="3600450"/>
          <p14:tracePt t="82082" x="3543300" y="3536950"/>
          <p14:tracePt t="82090" x="3402013" y="3473450"/>
          <p14:tracePt t="82098" x="3281363" y="3409950"/>
          <p14:tracePt t="82107" x="3167063" y="3359150"/>
          <p14:tracePt t="82114" x="3040063" y="3340100"/>
          <p14:tracePt t="82123" x="2911475" y="3314700"/>
          <p14:tracePt t="82130" x="2784475" y="3282950"/>
          <p14:tracePt t="82139" x="2663825" y="3263900"/>
          <p14:tracePt t="82146" x="2555875" y="3244850"/>
          <p14:tracePt t="82155" x="2452688" y="3232150"/>
          <p14:tracePt t="82160" x="2281238" y="3198813"/>
          <p14:tracePt t="82168" x="2109788" y="3154363"/>
          <p14:tracePt t="82176" x="1993900" y="3141663"/>
          <p14:tracePt t="82184" x="1879600" y="3141663"/>
          <p14:tracePt t="82192" x="1752600" y="3141663"/>
          <p14:tracePt t="82200" x="1644650" y="3141663"/>
          <p14:tracePt t="82208" x="1516063" y="3141663"/>
          <p14:tracePt t="82216" x="1408113" y="3141663"/>
          <p14:tracePt t="82224" x="1344613" y="3160713"/>
          <p14:tracePt t="82232" x="1274763" y="3179763"/>
          <p14:tracePt t="82240" x="1211263" y="3192463"/>
          <p14:tracePt t="82249" x="1166813" y="3211513"/>
          <p14:tracePt t="82256" x="1108075" y="3225800"/>
          <p14:tracePt t="82264" x="1063625" y="3244850"/>
          <p14:tracePt t="82273" x="1019175" y="3257550"/>
          <p14:tracePt t="82280" x="968375" y="3270250"/>
          <p14:tracePt t="82289" x="923925" y="3289300"/>
          <p14:tracePt t="82296" x="879475" y="3308350"/>
          <p14:tracePt t="82302" x="854075" y="3333750"/>
          <p14:tracePt t="82310" x="815975" y="3365500"/>
          <p14:tracePt t="82318" x="796925" y="3378200"/>
          <p14:tracePt t="82326" x="771525" y="3409950"/>
          <p14:tracePt t="82334" x="746125" y="3435350"/>
          <p14:tracePt t="82342" x="733425" y="3460750"/>
          <p14:tracePt t="82350" x="720725" y="3479800"/>
          <p14:tracePt t="82358" x="708025" y="3498850"/>
          <p14:tracePt t="82366" x="695325" y="3524250"/>
          <p14:tracePt t="82374" x="681038" y="3562350"/>
          <p14:tracePt t="82382" x="668338" y="3594100"/>
          <p14:tracePt t="82390" x="668338" y="3619500"/>
          <p14:tracePt t="82398" x="668338" y="3652838"/>
          <p14:tracePt t="82406" x="655638" y="3697288"/>
          <p14:tracePt t="82414" x="655638" y="3729038"/>
          <p14:tracePt t="82423" x="655638" y="3773488"/>
          <p14:tracePt t="82431" x="668338" y="3817938"/>
          <p14:tracePt t="82436" x="695325" y="3875088"/>
          <p14:tracePt t="82444" x="733425" y="3932238"/>
          <p14:tracePt t="82452" x="784225" y="3983038"/>
          <p14:tracePt t="82460" x="835025" y="4033838"/>
          <p14:tracePt t="82468" x="885825" y="4086225"/>
          <p14:tracePt t="82476" x="930275" y="4130675"/>
          <p14:tracePt t="82484" x="993775" y="4181475"/>
          <p14:tracePt t="82492" x="1050925" y="4219575"/>
          <p14:tracePt t="82500" x="1108075" y="4238625"/>
          <p14:tracePt t="82508" x="1166813" y="4264025"/>
          <p14:tracePt t="82516" x="1217613" y="4283075"/>
          <p14:tracePt t="82524" x="1262063" y="4295775"/>
          <p14:tracePt t="82532" x="1312863" y="4308475"/>
          <p14:tracePt t="82540" x="1357313" y="4321175"/>
          <p14:tracePt t="82548" x="1408113" y="4333875"/>
          <p14:tracePt t="82556" x="1465263" y="4333875"/>
          <p14:tracePt t="82564" x="1528763" y="4333875"/>
          <p14:tracePt t="82573" x="1592263" y="4333875"/>
          <p14:tracePt t="82580" x="1670050" y="4327525"/>
          <p14:tracePt t="82589" x="1746250" y="4314825"/>
          <p14:tracePt t="82598" x="1822450" y="4302125"/>
          <p14:tracePt t="82606" x="1885950" y="4302125"/>
          <p14:tracePt t="82614" x="1949450" y="4302125"/>
          <p14:tracePt t="82623" x="2012950" y="4302125"/>
          <p14:tracePt t="82631" x="2078038" y="4289425"/>
          <p14:tracePt t="82639" x="2128838" y="4289425"/>
          <p14:tracePt t="82646" x="2198688" y="4283075"/>
          <p14:tracePt t="82655" x="2249488" y="4276725"/>
          <p14:tracePt t="82662" x="2306638" y="4270375"/>
          <p14:tracePt t="82673" x="2351088" y="4251325"/>
          <p14:tracePt t="82681" x="2382838" y="4244975"/>
          <p14:tracePt t="82689" x="2414588" y="4232275"/>
          <p14:tracePt t="82697" x="2420938" y="4219575"/>
          <p14:tracePt t="82706" x="2433638" y="4206875"/>
          <p14:tracePt t="82718" x="2446338" y="4206875"/>
          <p14:tracePt t="82723" x="2446338" y="4200525"/>
          <p14:tracePt t="82731" x="2452688" y="4200525"/>
          <p14:tracePt t="82739" x="2452688" y="4187825"/>
          <p14:tracePt t="83749" x="2452688" y="4181475"/>
          <p14:tracePt t="83756" x="2490788" y="4149725"/>
          <p14:tracePt t="83764" x="2543175" y="4111625"/>
          <p14:tracePt t="83772" x="2587625" y="4079875"/>
          <p14:tracePt t="83780" x="2644775" y="4040188"/>
          <p14:tracePt t="83788" x="2695575" y="4008438"/>
          <p14:tracePt t="83797" x="2733675" y="3983038"/>
          <p14:tracePt t="83805" x="2771775" y="3938588"/>
          <p14:tracePt t="83812" x="2790825" y="3932238"/>
          <p14:tracePt t="83822" x="2803525" y="3906838"/>
          <p14:tracePt t="83830" x="2809875" y="3887788"/>
          <p14:tracePt t="83838" x="2816225" y="3856038"/>
          <p14:tracePt t="83846" x="2816225" y="3817938"/>
          <p14:tracePt t="83855" x="2803525" y="3792538"/>
          <p14:tracePt t="83862" x="2784475" y="3760788"/>
          <p14:tracePt t="83871" x="2759075" y="3722688"/>
          <p14:tracePt t="83878" x="2733675" y="3690938"/>
          <p14:tracePt t="83887" x="2708275" y="3652838"/>
          <p14:tracePt t="83896" x="2682875" y="3625850"/>
          <p14:tracePt t="83903" x="2657475" y="3606800"/>
          <p14:tracePt t="83911" x="2625725" y="3575050"/>
          <p14:tracePt t="83916" x="2593975" y="3562350"/>
          <p14:tracePt t="83924" x="2574925" y="3549650"/>
          <p14:tracePt t="83932" x="2562225" y="3536950"/>
          <p14:tracePt t="83940" x="2536825" y="3524250"/>
          <p14:tracePt t="83948" x="2509838" y="3505200"/>
          <p14:tracePt t="83956" x="2471738" y="3492500"/>
          <p14:tracePt t="83964" x="2439988" y="3473450"/>
          <p14:tracePt t="83972" x="2389188" y="3460750"/>
          <p14:tracePt t="83980" x="2357438" y="3448050"/>
          <p14:tracePt t="83988" x="2312988" y="3429000"/>
          <p14:tracePt t="83996" x="2262188" y="3416300"/>
          <p14:tracePt t="84004" x="2230438" y="3403600"/>
          <p14:tracePt t="84013" x="2179638" y="3378200"/>
          <p14:tracePt t="84021" x="2135188" y="3365500"/>
          <p14:tracePt t="84028" x="2090738" y="3346450"/>
          <p14:tracePt t="84037" x="2044700" y="3333750"/>
          <p14:tracePt t="84044" x="2000250" y="3314700"/>
          <p14:tracePt t="84050" x="1955800" y="3308350"/>
          <p14:tracePt t="84058" x="1911350" y="3302000"/>
          <p14:tracePt t="84066" x="1854200" y="3295650"/>
          <p14:tracePt t="84074" x="1797050" y="3295650"/>
          <p14:tracePt t="84082" x="1733550" y="3295650"/>
          <p14:tracePt t="84090" x="1670050" y="3295650"/>
          <p14:tracePt t="84098" x="1606550" y="3295650"/>
          <p14:tracePt t="84106" x="1528763" y="3302000"/>
          <p14:tracePt t="84114" x="1465263" y="3302000"/>
          <p14:tracePt t="84122" x="1401763" y="3314700"/>
          <p14:tracePt t="84130" x="1338263" y="3314700"/>
          <p14:tracePt t="84138" x="1287463" y="3314700"/>
          <p14:tracePt t="84146" x="1223963" y="3314700"/>
          <p14:tracePt t="84154" x="1179513" y="3314700"/>
          <p14:tracePt t="84162" x="1133475" y="3321050"/>
          <p14:tracePt t="84171" x="1089025" y="3327400"/>
          <p14:tracePt t="84178" x="1044575" y="3327400"/>
          <p14:tracePt t="84187" x="1012825" y="3333750"/>
          <p14:tracePt t="84192" x="974725" y="3340100"/>
          <p14:tracePt t="84200" x="942975" y="3346450"/>
          <p14:tracePt t="84208" x="904875" y="3365500"/>
          <p14:tracePt t="84216" x="860425" y="3378200"/>
          <p14:tracePt t="84224" x="815975" y="3390900"/>
          <p14:tracePt t="84232" x="771525" y="3409950"/>
          <p14:tracePt t="84240" x="733425" y="3422650"/>
          <p14:tracePt t="84248" x="708025" y="3435350"/>
          <p14:tracePt t="84256" x="695325" y="3441700"/>
          <p14:tracePt t="84264" x="681038" y="3448050"/>
          <p14:tracePt t="84272" x="668338" y="3460750"/>
          <p14:tracePt t="84280" x="661988" y="3460750"/>
          <p14:tracePt t="84288" x="655638" y="3467100"/>
          <p14:tracePt t="84296" x="649288" y="3473450"/>
          <p14:tracePt t="84313" x="649288" y="3479800"/>
          <p14:tracePt t="84321" x="649288" y="3492500"/>
          <p14:tracePt t="84328" x="649288" y="3498850"/>
          <p14:tracePt t="84337" x="649288" y="3511550"/>
          <p14:tracePt t="84342" x="649288" y="3530600"/>
          <p14:tracePt t="84350" x="649288" y="3562350"/>
          <p14:tracePt t="84358" x="649288" y="3594100"/>
          <p14:tracePt t="84366" x="661988" y="3638550"/>
          <p14:tracePt t="84374" x="681038" y="3684588"/>
          <p14:tracePt t="84382" x="701675" y="3735388"/>
          <p14:tracePt t="84390" x="739775" y="3773488"/>
          <p14:tracePt t="84398" x="784225" y="3824288"/>
          <p14:tracePt t="84406" x="822325" y="3862388"/>
          <p14:tracePt t="84414" x="866775" y="3881438"/>
          <p14:tracePt t="84422" x="904875" y="3900488"/>
          <p14:tracePt t="84430" x="949325" y="3913188"/>
          <p14:tracePt t="84438" x="993775" y="3925888"/>
          <p14:tracePt t="84446" x="1044575" y="3944938"/>
          <p14:tracePt t="84454" x="1089025" y="3957638"/>
          <p14:tracePt t="84462" x="1139825" y="3963988"/>
          <p14:tracePt t="84471" x="1211263" y="3983038"/>
          <p14:tracePt t="84476" x="1268413" y="4002088"/>
          <p14:tracePt t="84484" x="1331913" y="4014788"/>
          <p14:tracePt t="84492" x="1408113" y="4033838"/>
          <p14:tracePt t="84500" x="1471613" y="4046538"/>
          <p14:tracePt t="84508" x="1566863" y="4065588"/>
          <p14:tracePt t="84516" x="1670050" y="4086225"/>
          <p14:tracePt t="84524" x="1739900" y="4086225"/>
          <p14:tracePt t="84532" x="1803400" y="4092575"/>
          <p14:tracePt t="84540" x="1873250" y="4098925"/>
          <p14:tracePt t="84548" x="1936750" y="4111625"/>
          <p14:tracePt t="84556" x="2000250" y="4124325"/>
          <p14:tracePt t="84564" x="2065338" y="4137025"/>
          <p14:tracePt t="84572" x="2122488" y="4149725"/>
          <p14:tracePt t="84580" x="2179638" y="4156075"/>
          <p14:tracePt t="84588" x="2243138" y="4168775"/>
          <p14:tracePt t="84596" x="2306638" y="4181475"/>
          <p14:tracePt t="84604" x="2370138" y="4181475"/>
          <p14:tracePt t="84612" x="2414588" y="4187825"/>
          <p14:tracePt t="84620" x="2471738" y="4200525"/>
          <p14:tracePt t="84629" x="2517775" y="4200525"/>
          <p14:tracePt t="84637" x="2581275" y="4200525"/>
          <p14:tracePt t="84646" x="2644775" y="4200525"/>
          <p14:tracePt t="84654" x="2695575" y="4194175"/>
          <p14:tracePt t="84662" x="2752725" y="4187825"/>
          <p14:tracePt t="84671" x="2784475" y="4181475"/>
          <p14:tracePt t="84679" x="2822575" y="4175125"/>
          <p14:tracePt t="84688" x="2835275" y="4168775"/>
          <p14:tracePt t="84696" x="2841625" y="4162425"/>
          <p14:tracePt t="84897" x="2847975" y="4162425"/>
          <p14:tracePt t="84906" x="2854325" y="4143375"/>
          <p14:tracePt t="84915" x="2860675" y="4124325"/>
          <p14:tracePt t="84923" x="2867025" y="4092575"/>
          <p14:tracePt t="84928" x="2867025" y="4079875"/>
          <p14:tracePt t="84937" x="2867025" y="4052888"/>
          <p14:tracePt t="84944" x="2867025" y="4033838"/>
          <p14:tracePt t="84954" x="2867025" y="4008438"/>
          <p14:tracePt t="84964" x="2854325" y="3983038"/>
          <p14:tracePt t="84969" x="2847975" y="3963988"/>
          <p14:tracePt t="84978" x="2841625" y="3944938"/>
          <p14:tracePt t="84984" x="2828925" y="3906838"/>
          <p14:tracePt t="84992" x="2809875" y="3868738"/>
          <p14:tracePt t="85000" x="2797175" y="3836988"/>
          <p14:tracePt t="85008" x="2784475" y="3786188"/>
          <p14:tracePt t="85016" x="2759075" y="3754438"/>
          <p14:tracePt t="85024" x="2727325" y="3716338"/>
          <p14:tracePt t="85030" x="2701925" y="3684588"/>
          <p14:tracePt t="85038" x="2651125" y="3652838"/>
          <p14:tracePt t="85046" x="2613025" y="3619500"/>
          <p14:tracePt t="85054" x="2568575" y="3587750"/>
          <p14:tracePt t="85062" x="2509838" y="3556000"/>
          <p14:tracePt t="85070" x="2452688" y="3524250"/>
          <p14:tracePt t="85079" x="2382838" y="3498850"/>
          <p14:tracePt t="85087" x="2306638" y="3473450"/>
          <p14:tracePt t="85094" x="2230438" y="3454400"/>
          <p14:tracePt t="85103" x="2166938" y="3441700"/>
          <p14:tracePt t="85110" x="2090738" y="3441700"/>
          <p14:tracePt t="85119" x="2006600" y="3448050"/>
          <p14:tracePt t="85127" x="1911350" y="3460750"/>
          <p14:tracePt t="85134" x="1835150" y="3467100"/>
          <p14:tracePt t="85143" x="1771650" y="3473450"/>
          <p14:tracePt t="85150" x="1708150" y="3473450"/>
          <p14:tracePt t="85158" x="1631950" y="3473450"/>
          <p14:tracePt t="85166" x="1566863" y="3473450"/>
          <p14:tracePt t="85172" x="1503363" y="3473450"/>
          <p14:tracePt t="85180" x="1439863" y="3473450"/>
          <p14:tracePt t="85188" x="1382713" y="3473450"/>
          <p14:tracePt t="85196" x="1331913" y="3467100"/>
          <p14:tracePt t="85204" x="1287463" y="3467100"/>
          <p14:tracePt t="85212" x="1243013" y="3460750"/>
          <p14:tracePt t="85220" x="1198563" y="3460750"/>
          <p14:tracePt t="85227" x="1154113" y="3460750"/>
          <p14:tracePt t="85237" x="1108075" y="3460750"/>
          <p14:tracePt t="85244" x="1069975" y="3460750"/>
          <p14:tracePt t="85253" x="1025525" y="3460750"/>
          <p14:tracePt t="85260" x="981075" y="3460750"/>
          <p14:tracePt t="85269" x="923925" y="3460750"/>
          <p14:tracePt t="85277" x="873125" y="3467100"/>
          <p14:tracePt t="85285" x="828675" y="3467100"/>
          <p14:tracePt t="85292" x="765175" y="3473450"/>
          <p14:tracePt t="85300" x="701675" y="3486150"/>
          <p14:tracePt t="85308" x="649288" y="3498850"/>
          <p14:tracePt t="85316" x="617538" y="3505200"/>
          <p14:tracePt t="85322" x="573088" y="3524250"/>
          <p14:tracePt t="85330" x="554038" y="3530600"/>
          <p14:tracePt t="85338" x="541338" y="3543300"/>
          <p14:tracePt t="85346" x="528638" y="3556000"/>
          <p14:tracePt t="85354" x="522288" y="3568700"/>
          <p14:tracePt t="85362" x="509588" y="3581400"/>
          <p14:tracePt t="85371" x="496888" y="3587750"/>
          <p14:tracePt t="85378" x="490538" y="3600450"/>
          <p14:tracePt t="85387" x="484188" y="3613150"/>
          <p14:tracePt t="85394" x="484188" y="3619500"/>
          <p14:tracePt t="85403" x="484188" y="3632200"/>
          <p14:tracePt t="85411" x="484188" y="3646488"/>
          <p14:tracePt t="85426" x="484188" y="3652838"/>
          <p14:tracePt t="86902" x="484188" y="3659188"/>
          <p14:tracePt t="86938" x="484188" y="3665538"/>
          <p14:tracePt t="86947" x="490538" y="3665538"/>
          <p14:tracePt t="86952" x="503238" y="3678238"/>
          <p14:tracePt t="86961" x="534988" y="3690938"/>
          <p14:tracePt t="86969" x="585788" y="3703638"/>
          <p14:tracePt t="86977" x="630238" y="3716338"/>
          <p14:tracePt t="86985" x="655638" y="3729038"/>
          <p14:tracePt t="86993" x="688975" y="3741738"/>
          <p14:tracePt t="87001" x="714375" y="3748088"/>
          <p14:tracePt t="87010" x="758825" y="3754438"/>
          <p14:tracePt t="87017" x="803275" y="3754438"/>
          <p14:tracePt t="87027" x="866775" y="3760788"/>
          <p14:tracePt t="87032" x="930275" y="3760788"/>
          <p14:tracePt t="87045" x="993775" y="3760788"/>
          <p14:tracePt t="87051" x="1063625" y="3760788"/>
          <p14:tracePt t="87059" x="1127125" y="3754438"/>
          <p14:tracePt t="87066" x="1211263" y="3741738"/>
          <p14:tracePt t="87075" x="1300163" y="3729038"/>
          <p14:tracePt t="87083" x="1382713" y="3709988"/>
          <p14:tracePt t="87090" x="1490663" y="3690938"/>
          <p14:tracePt t="87098" x="1585913" y="3671888"/>
          <p14:tracePt t="87106" x="1676400" y="3646488"/>
          <p14:tracePt t="87114" x="1752600" y="3632200"/>
          <p14:tracePt t="87122" x="1828800" y="3594100"/>
          <p14:tracePt t="87130" x="1905000" y="3581400"/>
          <p14:tracePt t="87138" x="1949450" y="3562350"/>
          <p14:tracePt t="87146" x="2000250" y="3543300"/>
          <p14:tracePt t="87154" x="2044700" y="3524250"/>
          <p14:tracePt t="87162" x="2071688" y="3511550"/>
          <p14:tracePt t="87171" x="2084388" y="3505200"/>
          <p14:tracePt t="87180" x="2084388" y="3498850"/>
          <p14:tracePt t="87644" x="2090738" y="3498850"/>
          <p14:tracePt t="87652" x="2097088" y="3498850"/>
          <p14:tracePt t="87676" x="2103438" y="3498850"/>
          <p14:tracePt t="87688" x="2109788" y="3498850"/>
          <p14:tracePt t="87701" x="2116138" y="3498850"/>
          <p14:tracePt t="87717" x="2122488" y="3498850"/>
          <p14:tracePt t="87726" x="2128838" y="3498850"/>
          <p14:tracePt t="87740" x="2141538" y="3511550"/>
          <p14:tracePt t="87748" x="2147888" y="3517900"/>
          <p14:tracePt t="87756" x="2160588" y="3536950"/>
          <p14:tracePt t="87764" x="2173288" y="3549650"/>
          <p14:tracePt t="87772" x="2179638" y="3568700"/>
          <p14:tracePt t="87780" x="2192338" y="3581400"/>
          <p14:tracePt t="87788" x="2205038" y="3587750"/>
          <p14:tracePt t="87796" x="2224088" y="3600450"/>
          <p14:tracePt t="87802" x="2249488" y="3613150"/>
          <p14:tracePt t="87810" x="2281238" y="3632200"/>
          <p14:tracePt t="87818" x="2319338" y="3646488"/>
          <p14:tracePt t="87826" x="2357438" y="3659188"/>
          <p14:tracePt t="87834" x="2389188" y="3671888"/>
          <p14:tracePt t="87842" x="2439988" y="3690938"/>
          <p14:tracePt t="87850" x="2484438" y="3703638"/>
          <p14:tracePt t="87859" x="2530475" y="3722688"/>
          <p14:tracePt t="87867" x="2574925" y="3735388"/>
          <p14:tracePt t="87874" x="2619375" y="3748088"/>
          <p14:tracePt t="87883" x="2670175" y="3767138"/>
          <p14:tracePt t="87891" x="2720975" y="3779838"/>
          <p14:tracePt t="87899" x="2771775" y="3798888"/>
          <p14:tracePt t="87907" x="2816225" y="3805238"/>
          <p14:tracePt t="87914" x="2847975" y="3805238"/>
          <p14:tracePt t="87924" x="2892425" y="3817938"/>
          <p14:tracePt t="87930" x="2930525" y="3836988"/>
          <p14:tracePt t="87938" x="2943225" y="3843338"/>
          <p14:tracePt t="87946" x="2982913" y="3856038"/>
          <p14:tracePt t="87954" x="3008313" y="3862388"/>
          <p14:tracePt t="87962" x="3052763" y="3881438"/>
          <p14:tracePt t="87970" x="3116263" y="3887788"/>
          <p14:tracePt t="87978" x="3224213" y="3887788"/>
          <p14:tracePt t="87986" x="3351213" y="3887788"/>
          <p14:tracePt t="87994" x="3454400" y="3887788"/>
          <p14:tracePt t="88002" x="3562350" y="3900488"/>
          <p14:tracePt t="88010" x="3689350" y="3900488"/>
          <p14:tracePt t="88018" x="3803650" y="3906838"/>
          <p14:tracePt t="88026" x="3894138" y="3906838"/>
          <p14:tracePt t="88035" x="3944938" y="3919538"/>
          <p14:tracePt t="88042" x="4002088" y="3938588"/>
          <p14:tracePt t="88051" x="4046538" y="3951288"/>
          <p14:tracePt t="88059" x="4084638" y="3957638"/>
          <p14:tracePt t="88067" x="4116388" y="3976688"/>
          <p14:tracePt t="88074" x="4173538" y="3989388"/>
          <p14:tracePt t="88083" x="4230688" y="4008438"/>
          <p14:tracePt t="88090" x="4306888" y="4021138"/>
          <p14:tracePt t="88098" x="4397375" y="4040188"/>
          <p14:tracePt t="88107" x="4498975" y="4059238"/>
          <p14:tracePt t="88115" x="4587875" y="4086225"/>
          <p14:tracePt t="88122" x="4664075" y="4111625"/>
          <p14:tracePt t="88130" x="4721225" y="4124325"/>
          <p14:tracePt t="88138" x="4784725" y="4143375"/>
          <p14:tracePt t="88146" x="4856163" y="4162425"/>
          <p14:tracePt t="88154" x="4919663" y="4175125"/>
          <p14:tracePt t="88162" x="4976813" y="4194175"/>
          <p14:tracePt t="88168" x="5027613" y="4206875"/>
          <p14:tracePt t="88176" x="5097463" y="4219575"/>
          <p14:tracePt t="88184" x="5160963" y="4232275"/>
          <p14:tracePt t="88194" x="5224463" y="4238625"/>
          <p14:tracePt t="88200" x="5302250" y="4257675"/>
          <p14:tracePt t="88210" x="5365750" y="4264025"/>
          <p14:tracePt t="88218" x="5454650" y="4264025"/>
          <p14:tracePt t="88226" x="5537200" y="4264025"/>
          <p14:tracePt t="88234" x="5600700" y="4264025"/>
          <p14:tracePt t="88242" x="5657850" y="4257675"/>
          <p14:tracePt t="88252" x="5722938" y="4251325"/>
          <p14:tracePt t="88260" x="5786438" y="4238625"/>
          <p14:tracePt t="88268" x="5843588" y="4225925"/>
          <p14:tracePt t="88276" x="5919788" y="4206875"/>
          <p14:tracePt t="88285" x="5995988" y="4200525"/>
          <p14:tracePt t="88292" x="6072188" y="4181475"/>
          <p14:tracePt t="88301" x="6142038" y="4175125"/>
          <p14:tracePt t="88308" x="6213475" y="4168775"/>
          <p14:tracePt t="88317" x="6283325" y="4168775"/>
          <p14:tracePt t="88324" x="6353175" y="4156075"/>
          <p14:tracePt t="88334" x="6403975" y="4149725"/>
          <p14:tracePt t="88342" x="6461125" y="4149725"/>
          <p14:tracePt t="88348" x="6511925" y="4143375"/>
          <p14:tracePt t="88357" x="6556375" y="4137025"/>
          <p14:tracePt t="88367" x="6594475" y="4130675"/>
          <p14:tracePt t="88374" x="6613525" y="4124325"/>
          <p14:tracePt t="88383" x="6634163" y="4111625"/>
          <p14:tracePt t="88390" x="6653213" y="4105275"/>
          <p14:tracePt t="88398" x="6697663" y="4092575"/>
          <p14:tracePt t="88409" x="6729413" y="4073525"/>
          <p14:tracePt t="88414" x="6754813" y="4059238"/>
          <p14:tracePt t="88428" x="6805613" y="4046538"/>
          <p14:tracePt t="88432" x="6837363" y="4033838"/>
          <p14:tracePt t="88440" x="6862763" y="4021138"/>
          <p14:tracePt t="88448" x="6913563" y="4002088"/>
          <p14:tracePt t="88454" x="6945313" y="3989388"/>
          <p14:tracePt t="88462" x="6989763" y="3976688"/>
          <p14:tracePt t="88470" x="7040563" y="3957638"/>
          <p14:tracePt t="88478" x="7085013" y="3944938"/>
          <p14:tracePt t="88486" x="7131050" y="3900488"/>
          <p14:tracePt t="88494" x="7181850" y="3868738"/>
          <p14:tracePt t="88502" x="7232650" y="3824288"/>
          <p14:tracePt t="88510" x="7283450" y="3773488"/>
          <p14:tracePt t="88518" x="7327900" y="3722688"/>
          <p14:tracePt t="88527" x="7378700" y="3671888"/>
          <p14:tracePt t="88534" x="7416800" y="3625850"/>
          <p14:tracePt t="88543" x="7461250" y="3562350"/>
          <p14:tracePt t="88551" x="7486650" y="3517900"/>
          <p14:tracePt t="88558" x="7505700" y="3473450"/>
          <p14:tracePt t="88567" x="7524750" y="3422650"/>
          <p14:tracePt t="88574" x="7531100" y="3371850"/>
          <p14:tracePt t="88583" x="7551738" y="3314700"/>
          <p14:tracePt t="88590" x="7558088" y="3257550"/>
          <p14:tracePt t="88599" x="7564438" y="3205163"/>
          <p14:tracePt t="88609" x="7564438" y="3148013"/>
          <p14:tracePt t="88617" x="7564438" y="3109913"/>
          <p14:tracePt t="88624" x="7564438" y="3065463"/>
          <p14:tracePt t="88633" x="7545388" y="3014663"/>
          <p14:tracePt t="88640" x="7524750" y="2982913"/>
          <p14:tracePt t="88649" x="7493000" y="2932113"/>
          <p14:tracePt t="88658" x="7454900" y="2881313"/>
          <p14:tracePt t="88662" x="7410450" y="2836863"/>
          <p14:tracePt t="88670" x="7366000" y="2792413"/>
          <p14:tracePt t="88678" x="7321550" y="2752725"/>
          <p14:tracePt t="88686" x="7283450" y="2720975"/>
          <p14:tracePt t="88694" x="7239000" y="2689225"/>
          <p14:tracePt t="88702" x="7188200" y="2670175"/>
          <p14:tracePt t="88710" x="7143750" y="2644775"/>
          <p14:tracePt t="88718" x="7099300" y="2619375"/>
          <p14:tracePt t="88726" x="7046913" y="2606675"/>
          <p14:tracePt t="88734" x="7002463" y="2593975"/>
          <p14:tracePt t="88742" x="6958013" y="2574925"/>
          <p14:tracePt t="88750" x="6913563" y="2562225"/>
          <p14:tracePt t="88759" x="6856413" y="2543175"/>
          <p14:tracePt t="88767" x="6811963" y="2543175"/>
          <p14:tracePt t="88774" x="6773863" y="2543175"/>
          <p14:tracePt t="88783" x="6729413" y="2543175"/>
          <p14:tracePt t="88790" x="6684963" y="2543175"/>
          <p14:tracePt t="88799" x="6640513" y="2543175"/>
          <p14:tracePt t="88804" x="6607175" y="2555875"/>
          <p14:tracePt t="88812" x="6569075" y="2555875"/>
          <p14:tracePt t="88820" x="6556375" y="2555875"/>
          <p14:tracePt t="88828" x="6537325" y="2562225"/>
          <p14:tracePt t="88836" x="6524625" y="2574925"/>
          <p14:tracePt t="88844" x="6511925" y="2587625"/>
          <p14:tracePt t="88852" x="6505575" y="2600325"/>
          <p14:tracePt t="88860" x="6492875" y="2606675"/>
          <p14:tracePt t="88868" x="6480175" y="2619375"/>
          <p14:tracePt t="88876" x="6467475" y="2632075"/>
          <p14:tracePt t="88884" x="6454775" y="2651125"/>
          <p14:tracePt t="88892" x="6442075" y="2676525"/>
          <p14:tracePt t="88901" x="6435725" y="2701925"/>
          <p14:tracePt t="88924" x="6423025" y="2805113"/>
          <p14:tracePt t="88933" x="6423025" y="2824163"/>
          <p14:tracePt t="88940" x="6423025" y="2855913"/>
          <p14:tracePt t="88948" x="6423025" y="2881313"/>
          <p14:tracePt t="88957" x="6442075" y="2925763"/>
          <p14:tracePt t="88962" x="6454775" y="2963863"/>
          <p14:tracePt t="88970" x="6473825" y="3001963"/>
          <p14:tracePt t="88978" x="6492875" y="3040063"/>
          <p14:tracePt t="88986" x="6518275" y="3059113"/>
          <p14:tracePt t="88994" x="6556375" y="3090863"/>
          <p14:tracePt t="89002" x="6594475" y="3109913"/>
          <p14:tracePt t="89010" x="6634163" y="3141663"/>
          <p14:tracePt t="89018" x="6672263" y="3173413"/>
          <p14:tracePt t="89026" x="6710363" y="3192463"/>
          <p14:tracePt t="89035" x="6754813" y="3211513"/>
          <p14:tracePt t="89042" x="6799263" y="3225800"/>
          <p14:tracePt t="89050" x="6837363" y="3238500"/>
          <p14:tracePt t="89058" x="6862763" y="3251200"/>
          <p14:tracePt t="89066" x="6881813" y="3257550"/>
          <p14:tracePt t="89074" x="6888163" y="3263900"/>
          <p14:tracePt t="89083" x="6900863" y="3270250"/>
          <p14:tracePt t="89090" x="6913563" y="3276600"/>
          <p14:tracePt t="89099" x="6919913" y="3289300"/>
          <p14:tracePt t="89106" x="6932613" y="3295650"/>
          <p14:tracePt t="89126" x="6938963" y="3295650"/>
          <p14:tracePt t="91328" x="6938963" y="3302000"/>
          <p14:tracePt t="91338" x="6958013" y="3352800"/>
          <p14:tracePt t="91344" x="6977063" y="3429000"/>
          <p14:tracePt t="91350" x="6996113" y="3473450"/>
          <p14:tracePt t="91358" x="7015163" y="3511550"/>
          <p14:tracePt t="91366" x="7027863" y="3536950"/>
          <p14:tracePt t="91374" x="7040563" y="3562350"/>
          <p14:tracePt t="91382" x="7053263" y="3581400"/>
          <p14:tracePt t="91390" x="7059613" y="3594100"/>
          <p14:tracePt t="91398" x="7072313" y="3606800"/>
          <p14:tracePt t="91406" x="7092950" y="3619500"/>
          <p14:tracePt t="91414" x="7105650" y="3619500"/>
          <p14:tracePt t="91431" x="7118350" y="3619500"/>
          <p14:tracePt t="91439" x="7124700" y="3619500"/>
          <p14:tracePt t="91506" x="7124700" y="3606800"/>
          <p14:tracePt t="91514" x="7124700" y="3587750"/>
          <p14:tracePt t="91522" x="7124700" y="3543300"/>
          <p14:tracePt t="91530" x="7118350" y="3498850"/>
          <p14:tracePt t="91539" x="7105650" y="3460750"/>
          <p14:tracePt t="91547" x="7085013" y="3429000"/>
          <p14:tracePt t="91554" x="7072313" y="3390900"/>
          <p14:tracePt t="91563" x="7059613" y="3371850"/>
          <p14:tracePt t="91568" x="7046913" y="3346450"/>
          <p14:tracePt t="91576" x="7034213" y="3321050"/>
          <p14:tracePt t="91584" x="7021513" y="3289300"/>
          <p14:tracePt t="91592" x="7008813" y="3270250"/>
          <p14:tracePt t="91600" x="6996113" y="3257550"/>
          <p14:tracePt t="91608" x="6989763" y="3238500"/>
          <p14:tracePt t="91616" x="6977063" y="3219450"/>
          <p14:tracePt t="91624" x="6970713" y="3205163"/>
          <p14:tracePt t="91632" x="6958013" y="3179763"/>
          <p14:tracePt t="91640" x="6945313" y="3148013"/>
          <p14:tracePt t="91648" x="6913563" y="3109913"/>
          <p14:tracePt t="91656" x="6856413" y="3078163"/>
          <p14:tracePt t="91664" x="6786563" y="3052763"/>
          <p14:tracePt t="91672" x="6723063" y="3040063"/>
          <p14:tracePt t="91681" x="6665913" y="3021013"/>
          <p14:tracePt t="91688" x="6619875" y="3008313"/>
          <p14:tracePt t="91697" x="6575425" y="3001963"/>
          <p14:tracePt t="91704" x="6543675" y="2995613"/>
          <p14:tracePt t="91710" x="6505575" y="2995613"/>
          <p14:tracePt t="91718" x="6499225" y="2995613"/>
          <p14:tracePt t="91726" x="6492875" y="2995613"/>
          <p14:tracePt t="91742" x="6486525" y="2995613"/>
          <p14:tracePt t="91758" x="6480175" y="3001963"/>
          <p14:tracePt t="91766" x="6467475" y="3021013"/>
          <p14:tracePt t="91774" x="6454775" y="3046413"/>
          <p14:tracePt t="91782" x="6442075" y="3071813"/>
          <p14:tracePt t="91790" x="6435725" y="3116263"/>
          <p14:tracePt t="91798" x="6416675" y="3160713"/>
          <p14:tracePt t="91807" x="6403975" y="3205163"/>
          <p14:tracePt t="91814" x="6391275" y="3244850"/>
          <p14:tracePt t="91822" x="6384925" y="3289300"/>
          <p14:tracePt t="91830" x="6384925" y="3308350"/>
          <p14:tracePt t="91838" x="6384925" y="3327400"/>
          <p14:tracePt t="91847" x="6384925" y="3346450"/>
          <p14:tracePt t="91854" x="6391275" y="3365500"/>
          <p14:tracePt t="91860" x="6403975" y="3384550"/>
          <p14:tracePt t="91868" x="6416675" y="3397250"/>
          <p14:tracePt t="91876" x="6429375" y="3416300"/>
          <p14:tracePt t="91887" x="6448425" y="3435350"/>
          <p14:tracePt t="91892" x="6492875" y="3460750"/>
          <p14:tracePt t="91900" x="6550025" y="3473450"/>
          <p14:tracePt t="91908" x="6613525" y="3492500"/>
          <p14:tracePt t="91916" x="6691313" y="3511550"/>
          <p14:tracePt t="91924" x="6786563" y="3511550"/>
          <p14:tracePt t="91932" x="6894513" y="3511550"/>
          <p14:tracePt t="91940" x="7008813" y="3498850"/>
          <p14:tracePt t="91948" x="7112000" y="3479800"/>
          <p14:tracePt t="91956" x="7213600" y="3460750"/>
          <p14:tracePt t="91964" x="7321550" y="3441700"/>
          <p14:tracePt t="91972" x="7429500" y="3429000"/>
          <p14:tracePt t="91980" x="7518400" y="3397250"/>
          <p14:tracePt t="91988" x="7583488" y="3365500"/>
          <p14:tracePt t="91995" x="7640638" y="3340100"/>
          <p14:tracePt t="92002" x="7685088" y="3321050"/>
          <p14:tracePt t="92010" x="7735888" y="3302000"/>
          <p14:tracePt t="92018" x="7767638" y="3289300"/>
          <p14:tracePt t="92029" x="7780338" y="3276600"/>
          <p14:tracePt t="92037" x="7793038" y="3263900"/>
          <p14:tracePt t="92044" x="7805738" y="3257550"/>
          <p14:tracePt t="92052" x="7812088" y="3244850"/>
          <p14:tracePt t="92060" x="7812088" y="3232150"/>
          <p14:tracePt t="92070" x="7824788" y="3211513"/>
          <p14:tracePt t="92076" x="7831138" y="3198813"/>
          <p14:tracePt t="92087" x="7843838" y="3173413"/>
          <p14:tracePt t="92095" x="7843838" y="3148013"/>
          <p14:tracePt t="92102" x="7850188" y="3122613"/>
          <p14:tracePt t="92110" x="7850188" y="3103563"/>
          <p14:tracePt t="92118" x="7850188" y="3097213"/>
          <p14:tracePt t="92127" x="7843838" y="3084513"/>
          <p14:tracePt t="92134" x="7843838" y="3071813"/>
          <p14:tracePt t="92142" x="7837488" y="3065463"/>
          <p14:tracePt t="92150" x="7824788" y="3052763"/>
          <p14:tracePt t="92158" x="7818438" y="3040063"/>
          <p14:tracePt t="92166" x="7805738" y="3027363"/>
          <p14:tracePt t="92174" x="7799388" y="3021013"/>
          <p14:tracePt t="92182" x="7786688" y="3008313"/>
          <p14:tracePt t="92190" x="7773988" y="3001963"/>
          <p14:tracePt t="92198" x="7761288" y="2989263"/>
          <p14:tracePt t="92206" x="7748588" y="2976563"/>
          <p14:tracePt t="92213" x="7742238" y="2970213"/>
          <p14:tracePt t="92220" x="7723188" y="2951163"/>
          <p14:tracePt t="92229" x="7704138" y="2932113"/>
          <p14:tracePt t="92237" x="7678738" y="2919413"/>
          <p14:tracePt t="92244" x="7653338" y="2906713"/>
          <p14:tracePt t="92254" x="7627938" y="2894013"/>
          <p14:tracePt t="92260" x="7596188" y="2881313"/>
          <p14:tracePt t="92268" x="7570788" y="2862263"/>
          <p14:tracePt t="92276" x="7524750" y="2849563"/>
          <p14:tracePt t="92284" x="7480300" y="2836863"/>
          <p14:tracePt t="92292" x="7423150" y="2817813"/>
          <p14:tracePt t="92300" x="7378700" y="2805113"/>
          <p14:tracePt t="92308" x="7315200" y="2784475"/>
          <p14:tracePt t="92316" x="7245350" y="2771775"/>
          <p14:tracePt t="92324" x="7194550" y="2759075"/>
          <p14:tracePt t="92332" x="7137400" y="2746375"/>
          <p14:tracePt t="92340" x="7072313" y="2740025"/>
          <p14:tracePt t="92348" x="6983413" y="2727325"/>
          <p14:tracePt t="92356" x="6913563" y="2727325"/>
          <p14:tracePt t="92363" x="6824663" y="2727325"/>
          <p14:tracePt t="92371" x="6748463" y="2733675"/>
          <p14:tracePt t="92378" x="6672263" y="2746375"/>
          <p14:tracePt t="92386" x="6607175" y="2765425"/>
          <p14:tracePt t="92394" x="6562725" y="2771775"/>
          <p14:tracePt t="92402" x="6518275" y="2771775"/>
          <p14:tracePt t="92411" x="6473825" y="2778125"/>
          <p14:tracePt t="92418" x="6442075" y="2784475"/>
          <p14:tracePt t="92426" x="6403975" y="2798763"/>
          <p14:tracePt t="92434" x="6372225" y="2817813"/>
          <p14:tracePt t="92442" x="6353175" y="2830513"/>
          <p14:tracePt t="92450" x="6334125" y="2836863"/>
          <p14:tracePt t="92458" x="6321425" y="2849563"/>
          <p14:tracePt t="92466" x="6302375" y="2862263"/>
          <p14:tracePt t="92474" x="6276975" y="2874963"/>
          <p14:tracePt t="92482" x="6264275" y="2887663"/>
          <p14:tracePt t="92490" x="6232525" y="2913063"/>
          <p14:tracePt t="92498" x="6213475" y="2932113"/>
          <p14:tracePt t="92504" x="6200775" y="2957513"/>
          <p14:tracePt t="92513" x="6194425" y="2976563"/>
          <p14:tracePt t="92520" x="6175375" y="3008313"/>
          <p14:tracePt t="92529" x="6167438" y="3027363"/>
          <p14:tracePt t="92536" x="6154738" y="3071813"/>
          <p14:tracePt t="92544" x="6154738" y="3090863"/>
          <p14:tracePt t="92553" x="6154738" y="3109913"/>
          <p14:tracePt t="92560" x="6154738" y="3122613"/>
          <p14:tracePt t="92568" x="6154738" y="3128963"/>
          <p14:tracePt t="92576" x="6154738" y="3141663"/>
          <p14:tracePt t="92584" x="6161088" y="3154363"/>
          <p14:tracePt t="92592" x="6167438" y="3160713"/>
          <p14:tracePt t="92600" x="6181725" y="3173413"/>
          <p14:tracePt t="92608" x="6194425" y="3198813"/>
          <p14:tracePt t="92616" x="6207125" y="3219450"/>
          <p14:tracePt t="92624" x="6219825" y="3238500"/>
          <p14:tracePt t="92632" x="6226175" y="3244850"/>
          <p14:tracePt t="92640" x="6245225" y="3257550"/>
          <p14:tracePt t="92647" x="6257925" y="3270250"/>
          <p14:tracePt t="92655" x="6276975" y="3282950"/>
          <p14:tracePt t="92663" x="6302375" y="3295650"/>
          <p14:tracePt t="92670" x="6327775" y="3308350"/>
          <p14:tracePt t="92679" x="6353175" y="3321050"/>
          <p14:tracePt t="92686" x="6372225" y="3333750"/>
          <p14:tracePt t="92695" x="6403975" y="3346450"/>
          <p14:tracePt t="92704" x="6429375" y="3359150"/>
          <p14:tracePt t="92710" x="6473825" y="3378200"/>
          <p14:tracePt t="92718" x="6524625" y="3390900"/>
          <p14:tracePt t="92726" x="6569075" y="3403600"/>
          <p14:tracePt t="92734" x="6619875" y="3416300"/>
          <p14:tracePt t="92742" x="6691313" y="3422650"/>
          <p14:tracePt t="92750" x="6754813" y="3429000"/>
          <p14:tracePt t="92760" x="6824663" y="3429000"/>
          <p14:tracePt t="92766" x="6900863" y="3435350"/>
          <p14:tracePt t="92776" x="6964363" y="3435350"/>
          <p14:tracePt t="92784" x="7040563" y="3435350"/>
          <p14:tracePt t="92792" x="7105650" y="3435350"/>
          <p14:tracePt t="92800" x="7169150" y="3429000"/>
          <p14:tracePt t="92808" x="7245350" y="3429000"/>
          <p14:tracePt t="92816" x="7308850" y="3422650"/>
          <p14:tracePt t="92824" x="7385050" y="3403600"/>
          <p14:tracePt t="92832" x="7473950" y="3384550"/>
          <p14:tracePt t="92840" x="7551738" y="3359150"/>
          <p14:tracePt t="92848" x="7646988" y="3327400"/>
          <p14:tracePt t="92856" x="7716838" y="3308350"/>
          <p14:tracePt t="92864" x="7818438" y="3282950"/>
          <p14:tracePt t="92872" x="7920038" y="3263900"/>
          <p14:tracePt t="92880" x="8016875" y="3244850"/>
          <p14:tracePt t="92888" x="8093075" y="3232150"/>
          <p14:tracePt t="92896" x="8169275" y="3205163"/>
          <p14:tracePt t="92905" x="8226425" y="3167063"/>
          <p14:tracePt t="92913" x="8270875" y="3135313"/>
          <p14:tracePt t="92920" x="8308975" y="3122613"/>
          <p14:tracePt t="92932" x="8328025" y="3109913"/>
          <p14:tracePt t="92938" x="8340725" y="3097213"/>
          <p14:tracePt t="92954" x="8347075" y="3084513"/>
          <p14:tracePt t="92979" x="8347075" y="3078163"/>
          <p14:tracePt t="92986" x="8347075" y="3071813"/>
          <p14:tracePt t="92995" x="8347075" y="3065463"/>
          <p14:tracePt t="93002" x="8347075" y="3052763"/>
          <p14:tracePt t="93011" x="8347075" y="3046413"/>
          <p14:tracePt t="93018" x="8340725" y="3040063"/>
          <p14:tracePt t="93026" x="8340725" y="3033713"/>
          <p14:tracePt t="93034" x="8334375" y="3021013"/>
          <p14:tracePt t="93042" x="8321675" y="3014663"/>
          <p14:tracePt t="93050" x="8308975" y="3001963"/>
          <p14:tracePt t="93058" x="8302625" y="2989263"/>
          <p14:tracePt t="93066" x="8289925" y="2976563"/>
          <p14:tracePt t="93086" x="8251825" y="2951163"/>
          <p14:tracePt t="93090" x="8213725" y="2932113"/>
          <p14:tracePt t="93098" x="8181975" y="2919413"/>
          <p14:tracePt t="93106" x="8131175" y="2900363"/>
          <p14:tracePt t="93113" x="8074025" y="2874963"/>
          <p14:tracePt t="93120" x="8023225" y="2862263"/>
          <p14:tracePt t="93129" x="7970838" y="2849563"/>
          <p14:tracePt t="93137" x="7907338" y="2830513"/>
          <p14:tracePt t="93145" x="7812088" y="2811463"/>
          <p14:tracePt t="93152" x="7716838" y="2792413"/>
          <p14:tracePt t="93160" x="7608888" y="2784475"/>
          <p14:tracePt t="93169" x="7499350" y="2778125"/>
          <p14:tracePt t="93176" x="7410450" y="2778125"/>
          <p14:tracePt t="93184" x="7315200" y="2778125"/>
          <p14:tracePt t="93192" x="7245350" y="2798763"/>
          <p14:tracePt t="93200" x="7188200" y="2811463"/>
          <p14:tracePt t="93208" x="7143750" y="2830513"/>
          <p14:tracePt t="93216" x="7112000" y="2836863"/>
          <p14:tracePt t="93224" x="7085013" y="2849563"/>
          <p14:tracePt t="93232" x="7065963" y="2862263"/>
          <p14:tracePt t="93240" x="7046913" y="2868613"/>
          <p14:tracePt t="93248" x="7034213" y="2881313"/>
          <p14:tracePt t="93256" x="7015163" y="2894013"/>
          <p14:tracePt t="93263" x="7008813" y="2906713"/>
          <p14:tracePt t="93271" x="6996113" y="2919413"/>
          <p14:tracePt t="93279" x="6977063" y="2925763"/>
          <p14:tracePt t="93286" x="6951663" y="2938463"/>
          <p14:tracePt t="93296" x="6926263" y="2963863"/>
          <p14:tracePt t="93308" x="6888163" y="2982913"/>
          <p14:tracePt t="93311" x="6837363" y="3014663"/>
          <p14:tracePt t="93321" x="6792913" y="3046413"/>
          <p14:tracePt t="93327" x="6742113" y="3090863"/>
          <p14:tracePt t="93334" x="6691313" y="3135313"/>
          <p14:tracePt t="93342" x="6646863" y="3160713"/>
          <p14:tracePt t="93350" x="6594475" y="3198813"/>
          <p14:tracePt t="93358" x="6550025" y="3244850"/>
          <p14:tracePt t="93366" x="6499225" y="3276600"/>
          <p14:tracePt t="93374" x="6461125" y="3295650"/>
          <p14:tracePt t="93382" x="6429375" y="3321050"/>
          <p14:tracePt t="93390" x="6397625" y="3333750"/>
          <p14:tracePt t="93398" x="6372225" y="3346450"/>
          <p14:tracePt t="93404" x="6353175" y="3359150"/>
          <p14:tracePt t="93413" x="6346825" y="3371850"/>
          <p14:tracePt t="93420" x="6321425" y="3384550"/>
          <p14:tracePt t="93429" x="6302375" y="3397250"/>
          <p14:tracePt t="93436" x="6283325" y="3403600"/>
          <p14:tracePt t="93446" x="6251575" y="3416300"/>
          <p14:tracePt t="93458" x="6207125" y="3435350"/>
          <p14:tracePt t="93461" x="6161088" y="3441700"/>
          <p14:tracePt t="93471" x="6110288" y="3454400"/>
          <p14:tracePt t="93476" x="6059488" y="3473450"/>
          <p14:tracePt t="93484" x="6008688" y="3486150"/>
          <p14:tracePt t="93492" x="5964238" y="3505200"/>
          <p14:tracePt t="93500" x="5919788" y="3511550"/>
          <p14:tracePt t="93508" x="5875338" y="3524250"/>
          <p14:tracePt t="93516" x="5830888" y="3536950"/>
          <p14:tracePt t="93524" x="5811838" y="3536950"/>
          <p14:tracePt t="93532" x="5805488" y="3536950"/>
          <p14:tracePt t="93540" x="5792788" y="3536950"/>
          <p14:tracePt t="93579" x="5792788" y="3530600"/>
          <p14:tracePt t="93586" x="5792788" y="3524250"/>
          <p14:tracePt t="93595" x="5792788" y="3517900"/>
          <p14:tracePt t="93611" x="5792788" y="3511550"/>
          <p14:tracePt t="93620" x="5799138" y="3505200"/>
          <p14:tracePt t="93636" x="5805488" y="3498850"/>
          <p14:tracePt t="93645" x="5811838" y="3498850"/>
          <p14:tracePt t="93653" x="5811838" y="3492500"/>
          <p14:tracePt t="93711" x="5818188" y="3492500"/>
          <p14:tracePt t="93762" x="5818188" y="3486150"/>
          <p14:tracePt t="93770" x="5830888" y="3460750"/>
          <p14:tracePt t="93779" x="5837238" y="3441700"/>
          <p14:tracePt t="93787" x="5849938" y="3403600"/>
          <p14:tracePt t="93797" x="5856288" y="3365500"/>
          <p14:tracePt t="93805" x="5862638" y="3333750"/>
          <p14:tracePt t="93810" x="5862638" y="3308350"/>
          <p14:tracePt t="93820" x="5868988" y="3276600"/>
          <p14:tracePt t="93827" x="5868988" y="3251200"/>
          <p14:tracePt t="93836" x="5868988" y="3238500"/>
          <p14:tracePt t="93845" x="5868988" y="3225800"/>
          <p14:tracePt t="93852" x="5868988" y="3219450"/>
          <p14:tracePt t="93861" x="5868988" y="3211513"/>
          <p14:tracePt t="93868" x="5868988" y="3205163"/>
          <p14:tracePt t="93877" x="5868988" y="3198813"/>
          <p14:tracePt t="93971" x="5875338" y="3198813"/>
          <p14:tracePt t="93982" x="5881688" y="3198813"/>
          <p14:tracePt t="93991" x="5894388" y="3232150"/>
          <p14:tracePt t="93998" x="5907088" y="3257550"/>
          <p14:tracePt t="94006" x="5926138" y="3295650"/>
          <p14:tracePt t="94014" x="5951538" y="3333750"/>
          <p14:tracePt t="94022" x="5989638" y="3371850"/>
          <p14:tracePt t="94030" x="6021388" y="3409950"/>
          <p14:tracePt t="94038" x="6059488" y="3448050"/>
          <p14:tracePt t="94046" x="6097588" y="3479800"/>
          <p14:tracePt t="94054" x="6142038" y="3498850"/>
          <p14:tracePt t="94063" x="6181725" y="3517900"/>
          <p14:tracePt t="94070" x="6219825" y="3536950"/>
          <p14:tracePt t="94078" x="6264275" y="3549650"/>
          <p14:tracePt t="94087" x="6296025" y="3568700"/>
          <p14:tracePt t="94092" x="6346825" y="3581400"/>
          <p14:tracePt t="94100" x="6391275" y="3600450"/>
          <p14:tracePt t="94108" x="6448425" y="3613150"/>
          <p14:tracePt t="94116" x="6486525" y="3613150"/>
          <p14:tracePt t="94124" x="6550025" y="3613150"/>
          <p14:tracePt t="94132" x="6619875" y="3600450"/>
          <p14:tracePt t="94140" x="6684963" y="3587750"/>
          <p14:tracePt t="94148" x="6754813" y="3562350"/>
          <p14:tracePt t="94156" x="6818313" y="3536950"/>
          <p14:tracePt t="94164" x="6888163" y="3511550"/>
          <p14:tracePt t="94172" x="6951663" y="3479800"/>
          <p14:tracePt t="94180" x="7008813" y="3435350"/>
          <p14:tracePt t="94188" x="7078663" y="3403600"/>
          <p14:tracePt t="94196" x="7124700" y="3384550"/>
          <p14:tracePt t="94205" x="7175500" y="3371850"/>
          <p14:tracePt t="94212" x="7194550" y="3365500"/>
          <p14:tracePt t="94220" x="7207250" y="3359150"/>
          <p14:tracePt t="94228" x="7219950" y="3352800"/>
          <p14:tracePt t="94245" x="7226300" y="3352800"/>
          <p14:tracePt t="95243" x="7226300" y="3346450"/>
          <p14:tracePt t="95259" x="7219950" y="3333750"/>
          <p14:tracePt t="95269" x="7207250" y="3327400"/>
          <p14:tracePt t="95273" x="7194550" y="3314700"/>
          <p14:tracePt t="95281" x="7188200" y="3302000"/>
          <p14:tracePt t="95288" x="7175500" y="3289300"/>
          <p14:tracePt t="95296" x="7162800" y="3282950"/>
          <p14:tracePt t="95304" x="7150100" y="3276600"/>
          <p14:tracePt t="95312" x="7143750" y="3270250"/>
          <p14:tracePt t="95320" x="7131050" y="3263900"/>
          <p14:tracePt t="95328" x="7118350" y="3257550"/>
          <p14:tracePt t="95336" x="7105650" y="3251200"/>
          <p14:tracePt t="95345" x="7078663" y="3238500"/>
          <p14:tracePt t="95352" x="7040563" y="3225800"/>
          <p14:tracePt t="95362" x="6996113" y="3211513"/>
          <p14:tracePt t="95368" x="6945313" y="3192463"/>
          <p14:tracePt t="95377" x="6900863" y="3186113"/>
          <p14:tracePt t="95384" x="6856413" y="3173413"/>
          <p14:tracePt t="95394" x="6811963" y="3160713"/>
          <p14:tracePt t="95401" x="6767513" y="3148013"/>
          <p14:tracePt t="95409" x="6723063" y="3141663"/>
          <p14:tracePt t="95414" x="6697663" y="3128963"/>
          <p14:tracePt t="95422" x="6684963" y="3116263"/>
          <p14:tracePt t="95430" x="6665913" y="3109913"/>
          <p14:tracePt t="95438" x="6659563" y="3097213"/>
          <p14:tracePt t="95446" x="6646863" y="3090863"/>
          <p14:tracePt t="95454" x="6634163" y="3090863"/>
          <p14:tracePt t="95462" x="6613525" y="3078163"/>
          <p14:tracePt t="95470" x="6588125" y="3065463"/>
          <p14:tracePt t="95478" x="6556375" y="3046413"/>
          <p14:tracePt t="95486" x="6511925" y="3040063"/>
          <p14:tracePt t="95494" x="6486525" y="3040063"/>
          <p14:tracePt t="95502" x="6454775" y="3033713"/>
          <p14:tracePt t="95510" x="6416675" y="3027363"/>
          <p14:tracePt t="95518" x="6403975" y="3021013"/>
          <p14:tracePt t="95527" x="6391275" y="3014663"/>
          <p14:tracePt t="95535" x="6378575" y="3014663"/>
          <p14:tracePt t="95543" x="6378575" y="3008313"/>
          <p14:tracePt t="95550" x="6365875" y="3008313"/>
          <p14:tracePt t="95559" x="6359525" y="3001963"/>
          <p14:tracePt t="95567" x="6359525" y="2995613"/>
          <p14:tracePt t="95574" x="6346825" y="2989263"/>
          <p14:tracePt t="95582" x="6334125" y="2976563"/>
          <p14:tracePt t="95588" x="6327775" y="2970213"/>
          <p14:tracePt t="95596" x="6315075" y="2957513"/>
          <p14:tracePt t="95604" x="6302375" y="2951163"/>
          <p14:tracePt t="95612" x="6289675" y="2938463"/>
          <p14:tracePt t="95620" x="6276975" y="2932113"/>
          <p14:tracePt t="95628" x="6270625" y="2919413"/>
          <p14:tracePt t="95636" x="6257925" y="2913063"/>
          <p14:tracePt t="95644" x="6245225" y="2913063"/>
          <p14:tracePt t="95652" x="6238875" y="2900363"/>
          <p14:tracePt t="95660" x="6213475" y="2887663"/>
          <p14:tracePt t="95668" x="6167438" y="2881313"/>
          <p14:tracePt t="95676" x="6142038" y="2881313"/>
          <p14:tracePt t="95684" x="6097588" y="2881313"/>
          <p14:tracePt t="95693" x="6078538" y="2881313"/>
          <p14:tracePt t="95700" x="6046788" y="2881313"/>
          <p14:tracePt t="95709" x="6021388" y="2881313"/>
          <p14:tracePt t="95717" x="6002338" y="2881313"/>
          <p14:tracePt t="95724" x="5995988" y="2881313"/>
          <p14:tracePt t="95732" x="5989638" y="2881313"/>
          <p14:tracePt t="95738" x="5983288" y="2881313"/>
          <p14:tracePt t="95794" x="5989638" y="2887663"/>
          <p14:tracePt t="95802" x="5995988" y="2900363"/>
          <p14:tracePt t="95811" x="6008688" y="2906713"/>
          <p14:tracePt t="95818" x="6021388" y="2919413"/>
          <p14:tracePt t="95827" x="6034088" y="2932113"/>
          <p14:tracePt t="95834" x="6046788" y="2951163"/>
          <p14:tracePt t="95843" x="6078538" y="2976563"/>
          <p14:tracePt t="95850" x="6097588" y="2995613"/>
          <p14:tracePt t="95859" x="6122988" y="3014663"/>
          <p14:tracePt t="95868" x="6161088" y="3040063"/>
          <p14:tracePt t="95874" x="6200775" y="3052763"/>
          <p14:tracePt t="95880" x="6226175" y="3065463"/>
          <p14:tracePt t="95888" x="6257925" y="3084513"/>
          <p14:tracePt t="95896" x="6296025" y="3097213"/>
          <p14:tracePt t="95904" x="6321425" y="3109913"/>
          <p14:tracePt t="95912" x="6359525" y="3122613"/>
          <p14:tracePt t="95920" x="6403975" y="3141663"/>
          <p14:tracePt t="95928" x="6442075" y="3154363"/>
          <p14:tracePt t="95936" x="6486525" y="3167063"/>
          <p14:tracePt t="95944" x="6543675" y="3186113"/>
          <p14:tracePt t="95952" x="6607175" y="3192463"/>
          <p14:tracePt t="95961" x="6672263" y="3192463"/>
          <p14:tracePt t="95968" x="6748463" y="3192463"/>
          <p14:tracePt t="95977" x="6824663" y="3179763"/>
          <p14:tracePt t="95984" x="6888163" y="3167063"/>
          <p14:tracePt t="95993" x="6964363" y="3148013"/>
          <p14:tracePt t="96001" x="7027863" y="3128963"/>
          <p14:tracePt t="96009" x="7085013" y="3116263"/>
          <p14:tracePt t="96018" x="7143750" y="3097213"/>
          <p14:tracePt t="96025" x="7188200" y="3090863"/>
          <p14:tracePt t="96033" x="7213600" y="3078163"/>
          <p14:tracePt t="96040" x="7226300" y="3071813"/>
          <p14:tracePt t="96153" x="7219950" y="3059113"/>
          <p14:tracePt t="96162" x="7207250" y="3046413"/>
          <p14:tracePt t="96170" x="7200900" y="3040063"/>
          <p14:tracePt t="96176" x="7175500" y="3027363"/>
          <p14:tracePt t="96186" x="7162800" y="3027363"/>
          <p14:tracePt t="96190" x="7150100" y="3027363"/>
          <p14:tracePt t="96206" x="7137400" y="3027363"/>
          <p14:tracePt t="96214" x="7124700" y="3033713"/>
          <p14:tracePt t="96222" x="7112000" y="3046413"/>
          <p14:tracePt t="96230" x="7085013" y="3065463"/>
          <p14:tracePt t="96238" x="7065963" y="3090863"/>
          <p14:tracePt t="96246" x="7053263" y="3109913"/>
          <p14:tracePt t="96254" x="7046913" y="3128963"/>
          <p14:tracePt t="96262" x="7046913" y="3135313"/>
          <p14:tracePt t="96270" x="7040563" y="3148013"/>
          <p14:tracePt t="96278" x="7040563" y="3160713"/>
          <p14:tracePt t="96286" x="7046913" y="3173413"/>
          <p14:tracePt t="96294" x="7065963" y="3179763"/>
          <p14:tracePt t="96302" x="7085013" y="3192463"/>
          <p14:tracePt t="96310" x="7112000" y="3205163"/>
          <p14:tracePt t="96316" x="7137400" y="3211513"/>
          <p14:tracePt t="96327" x="7169150" y="3211513"/>
          <p14:tracePt t="96334" x="7213600" y="3211513"/>
          <p14:tracePt t="96343" x="7239000" y="3198813"/>
          <p14:tracePt t="96350" x="7264400" y="3179763"/>
          <p14:tracePt t="96359" x="7289800" y="3167063"/>
          <p14:tracePt t="96366" x="7321550" y="3135313"/>
          <p14:tracePt t="96375" x="7340600" y="3116263"/>
          <p14:tracePt t="96384" x="7359650" y="3078163"/>
          <p14:tracePt t="96393" x="7366000" y="3046413"/>
          <p14:tracePt t="96400" x="7372350" y="3014663"/>
          <p14:tracePt t="96408" x="7372350" y="2989263"/>
          <p14:tracePt t="96416" x="7366000" y="2957513"/>
          <p14:tracePt t="96425" x="7346950" y="2919413"/>
          <p14:tracePt t="96433" x="7315200" y="2887663"/>
          <p14:tracePt t="96441" x="7258050" y="2855913"/>
          <p14:tracePt t="96448" x="7200900" y="2830513"/>
          <p14:tracePt t="96457" x="7124700" y="2805113"/>
          <p14:tracePt t="96464" x="7040563" y="2784475"/>
          <p14:tracePt t="96472" x="6945313" y="2778125"/>
          <p14:tracePt t="96480" x="6837363" y="2778125"/>
          <p14:tracePt t="96488" x="6742113" y="2778125"/>
          <p14:tracePt t="96496" x="6659563" y="2792413"/>
          <p14:tracePt t="96502" x="6581775" y="2805113"/>
          <p14:tracePt t="96510" x="6524625" y="2824163"/>
          <p14:tracePt t="96518" x="6480175" y="2849563"/>
          <p14:tracePt t="96526" x="6448425" y="2874963"/>
          <p14:tracePt t="96535" x="6423025" y="2887663"/>
          <p14:tracePt t="96543" x="6397625" y="2913063"/>
          <p14:tracePt t="96551" x="6378575" y="2925763"/>
          <p14:tracePt t="96559" x="6365875" y="2938463"/>
          <p14:tracePt t="96567" x="6353175" y="2951163"/>
          <p14:tracePt t="96575" x="6346825" y="2963863"/>
          <p14:tracePt t="96614" x="6359525" y="2963863"/>
          <p14:tracePt t="96622" x="6365875" y="2963863"/>
          <p14:tracePt t="96630" x="6378575" y="2957513"/>
          <p14:tracePt t="96638" x="6391275" y="2944813"/>
          <p14:tracePt t="96648" x="6391275" y="2938463"/>
          <p14:tracePt t="96656" x="6403975" y="2932113"/>
          <p14:tracePt t="96730" x="6391275" y="2932113"/>
          <p14:tracePt t="96738" x="6365875" y="2932113"/>
          <p14:tracePt t="96746" x="6334125" y="2938463"/>
          <p14:tracePt t="96754" x="6315075" y="2938463"/>
          <p14:tracePt t="96762" x="6289675" y="2938463"/>
          <p14:tracePt t="96770" x="6270625" y="2938463"/>
          <p14:tracePt t="96778" x="6238875" y="2938463"/>
          <p14:tracePt t="96786" x="6194425" y="2938463"/>
          <p14:tracePt t="96794" x="6154738" y="2919413"/>
          <p14:tracePt t="96802" x="6129338" y="2906713"/>
          <p14:tracePt t="96810" x="6103938" y="2894013"/>
          <p14:tracePt t="96819" x="6053138" y="2874963"/>
          <p14:tracePt t="96824" x="6021388" y="2855913"/>
          <p14:tracePt t="96832" x="5970588" y="2843213"/>
          <p14:tracePt t="96840" x="5913438" y="2811463"/>
          <p14:tracePt t="96849" x="5868988" y="2784475"/>
          <p14:tracePt t="96856" x="5799138" y="2759075"/>
          <p14:tracePt t="96864" x="5735638" y="2727325"/>
          <p14:tracePt t="96872" x="5664200" y="2689225"/>
          <p14:tracePt t="96880" x="5600700" y="2670175"/>
          <p14:tracePt t="96888" x="5543550" y="2651125"/>
          <p14:tracePt t="96899" x="5499100" y="2638425"/>
          <p14:tracePt t="96904" x="5454650" y="2625725"/>
          <p14:tracePt t="96912" x="5410200" y="2613025"/>
          <p14:tracePt t="96920" x="5372100" y="2600325"/>
          <p14:tracePt t="96928" x="5327650" y="2581275"/>
          <p14:tracePt t="96936" x="5302250" y="2568575"/>
          <p14:tracePt t="96944" x="5283200" y="2555875"/>
          <p14:tracePt t="96952" x="5264150" y="2549525"/>
          <p14:tracePt t="96960" x="5243513" y="2536825"/>
          <p14:tracePt t="96966" x="5230813" y="2524125"/>
          <p14:tracePt t="96975" x="5224463" y="2517775"/>
          <p14:tracePt t="96982" x="5218113" y="2511425"/>
          <p14:tracePt t="96991" x="5205413" y="2511425"/>
          <p14:tracePt t="97007" x="5199063" y="2511425"/>
          <p14:tracePt t="97014" x="5192713" y="2511425"/>
          <p14:tracePt t="97030" x="5186363" y="2511425"/>
          <p14:tracePt t="97046" x="5173663" y="2511425"/>
          <p14:tracePt t="97054" x="5160963" y="2524125"/>
          <p14:tracePt t="97062" x="5154613" y="2543175"/>
          <p14:tracePt t="97070" x="5141913" y="2555875"/>
          <p14:tracePt t="97078" x="5129213" y="2581275"/>
          <p14:tracePt t="97086" x="5122863" y="2606675"/>
          <p14:tracePt t="97094" x="5116513" y="2625725"/>
          <p14:tracePt t="97102" x="5116513" y="2638425"/>
          <p14:tracePt t="97111" x="5116513" y="2644775"/>
          <p14:tracePt t="97118" x="5116513" y="2651125"/>
          <p14:tracePt t="97124" x="5116513" y="2657475"/>
          <p14:tracePt t="97166" x="5129213" y="2651125"/>
          <p14:tracePt t="97172" x="5148263" y="2625725"/>
          <p14:tracePt t="97181" x="5160963" y="2587625"/>
          <p14:tracePt t="97188" x="5186363" y="2555875"/>
          <p14:tracePt t="97196" x="5205413" y="2505075"/>
          <p14:tracePt t="97204" x="5237163" y="2460625"/>
          <p14:tracePt t="97213" x="5283200" y="2397125"/>
          <p14:tracePt t="97220" x="5327650" y="2332038"/>
          <p14:tracePt t="97229" x="5365750" y="2262188"/>
          <p14:tracePt t="97236" x="5422900" y="2185988"/>
          <p14:tracePt t="97245" x="5473700" y="2103438"/>
          <p14:tracePt t="97252" x="5537200" y="2001838"/>
          <p14:tracePt t="97259" x="5588000" y="1931988"/>
          <p14:tracePt t="97267" x="5645150" y="1860550"/>
          <p14:tracePt t="97274" x="5683250" y="1790700"/>
          <p14:tracePt t="97282" x="5741988" y="1714500"/>
          <p14:tracePt t="97291" x="5780088" y="1644650"/>
          <p14:tracePt t="97300" x="5824538" y="1587500"/>
          <p14:tracePt t="97306" x="5843588" y="1543050"/>
          <p14:tracePt t="97314" x="5862638" y="1497013"/>
          <p14:tracePt t="97322" x="5875338" y="1458913"/>
          <p14:tracePt t="97330" x="5881688" y="1439863"/>
          <p14:tracePt t="97338" x="5881688" y="1420813"/>
          <p14:tracePt t="97354" x="5881688" y="1414463"/>
          <p14:tracePt t="101250" x="5849938" y="1389063"/>
          <p14:tracePt t="101258" x="5664200" y="1274763"/>
          <p14:tracePt t="101263" x="5467350" y="1128713"/>
          <p14:tracePt t="101272" x="5289550" y="987425"/>
          <p14:tracePt t="101280" x="5129213" y="854075"/>
          <p14:tracePt t="101289" x="4913313" y="688975"/>
          <p14:tracePt t="101297" x="4695825" y="541338"/>
          <p14:tracePt t="101305" x="4498975" y="407988"/>
          <p14:tracePt t="101312" x="4287838" y="306388"/>
          <p14:tracePt t="101321" x="4084638" y="203200"/>
          <p14:tracePt t="101329" x="3932238" y="10795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410226"/>
            <a:ext cx="8280400" cy="701301"/>
          </a:xfrm>
        </p:spPr>
        <p:txBody>
          <a:bodyPr/>
          <a:lstStyle/>
          <a:p>
            <a:r>
              <a:rPr lang="en-GB" dirty="0"/>
              <a:t>Attacks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B335DAD-D632-4E24-A907-14BDB969ED95}"/>
              </a:ext>
            </a:extLst>
          </p:cNvPr>
          <p:cNvSpPr/>
          <p:nvPr/>
        </p:nvSpPr>
        <p:spPr>
          <a:xfrm>
            <a:off x="3315396" y="2296459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8F889C-10F4-4C14-AF55-47BBEB579B6C}"/>
              </a:ext>
            </a:extLst>
          </p:cNvPr>
          <p:cNvSpPr/>
          <p:nvPr/>
        </p:nvSpPr>
        <p:spPr>
          <a:xfrm>
            <a:off x="780474" y="2309694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Training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897927-E2DC-48CB-B8B5-B5B9428C2365}"/>
              </a:ext>
            </a:extLst>
          </p:cNvPr>
          <p:cNvSpPr/>
          <p:nvPr/>
        </p:nvSpPr>
        <p:spPr>
          <a:xfrm>
            <a:off x="5850319" y="2309693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Members of the population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5C3B9F7-E51A-47D3-B8C7-A9957E79BB15}"/>
              </a:ext>
            </a:extLst>
          </p:cNvPr>
          <p:cNvCxnSpPr>
            <a:cxnSpLocks/>
          </p:cNvCxnSpPr>
          <p:nvPr/>
        </p:nvCxnSpPr>
        <p:spPr>
          <a:xfrm flipV="1">
            <a:off x="1334951" y="3143980"/>
            <a:ext cx="153381" cy="677825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1657F31-8CC9-48EC-A869-D59E523B60C3}"/>
              </a:ext>
            </a:extLst>
          </p:cNvPr>
          <p:cNvSpPr txBox="1"/>
          <p:nvPr/>
        </p:nvSpPr>
        <p:spPr>
          <a:xfrm>
            <a:off x="692664" y="3961407"/>
            <a:ext cx="40317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Property inference: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Can 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we infer some global property of training data that were not intended to share?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FC7BE-E0C5-4ECC-89E5-D7482369EE87}"/>
              </a:ext>
            </a:extLst>
          </p:cNvPr>
          <p:cNvSpPr txBox="1"/>
          <p:nvPr/>
        </p:nvSpPr>
        <p:spPr>
          <a:xfrm>
            <a:off x="2006650" y="562628"/>
            <a:ext cx="2617491" cy="22604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[</a:t>
            </a: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Rigaki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 &amp; Garcia, 2021]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533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66"/>
    </mc:Choice>
    <mc:Fallback xmlns="">
      <p:transition spd="slow" advTm="42966"/>
    </mc:Fallback>
  </mc:AlternateContent>
  <p:extLst>
    <p:ext uri="{3A86A75C-4F4B-4683-9AE1-C65F6400EC91}">
      <p14:laserTraceLst xmlns:p14="http://schemas.microsoft.com/office/powerpoint/2010/main">
        <p14:tracePtLst>
          <p14:tracePt t="3263" x="9061450" y="3365500"/>
          <p14:tracePt t="3269" x="9036050" y="3352800"/>
          <p14:tracePt t="3277" x="9023350" y="3352800"/>
          <p14:tracePt t="3285" x="9017000" y="3346450"/>
          <p14:tracePt t="3293" x="9010650" y="3346450"/>
          <p14:tracePt t="3301" x="9004300" y="3346450"/>
          <p14:tracePt t="3381" x="8966200" y="3346450"/>
          <p14:tracePt t="3389" x="8921750" y="3340100"/>
          <p14:tracePt t="3398" x="8875713" y="3333750"/>
          <p14:tracePt t="3405" x="8831263" y="3333750"/>
          <p14:tracePt t="3415" x="8786813" y="3333750"/>
          <p14:tracePt t="3422" x="8755063" y="3333750"/>
          <p14:tracePt t="3427" x="8723313" y="3333750"/>
          <p14:tracePt t="3435" x="8691563" y="3333750"/>
          <p14:tracePt t="3443" x="8666163" y="3333750"/>
          <p14:tracePt t="3451" x="8659813" y="3333750"/>
          <p14:tracePt t="3459" x="8653463" y="3333750"/>
          <p14:tracePt t="3467" x="8647113" y="3333750"/>
          <p14:tracePt t="3483" x="8647113" y="3327400"/>
          <p14:tracePt t="3685" x="8640763" y="3327400"/>
          <p14:tracePt t="3693" x="8609013" y="3359150"/>
          <p14:tracePt t="3701" x="8558213" y="3409950"/>
          <p14:tracePt t="3709" x="8507413" y="3460750"/>
          <p14:tracePt t="3717" x="8455025" y="3498850"/>
          <p14:tracePt t="3723" x="8410575" y="3536950"/>
          <p14:tracePt t="3731" x="8359775" y="3581400"/>
          <p14:tracePt t="3740" x="8302625" y="3619500"/>
          <p14:tracePt t="3747" x="8232775" y="3665538"/>
          <p14:tracePt t="3755" x="8175625" y="3697288"/>
          <p14:tracePt t="3764" x="8118475" y="3729038"/>
          <p14:tracePt t="3771" x="8074025" y="3754438"/>
          <p14:tracePt t="3779" x="8035925" y="3779838"/>
          <p14:tracePt t="3788" x="7983538" y="3798888"/>
          <p14:tracePt t="3796" x="7951788" y="3817938"/>
          <p14:tracePt t="3803" x="7920038" y="3836988"/>
          <p14:tracePt t="3811" x="7907338" y="3849688"/>
          <p14:tracePt t="3819" x="7894638" y="3856038"/>
          <p14:tracePt t="3827" x="7881938" y="3862388"/>
          <p14:tracePt t="3877" x="7881938" y="3868738"/>
          <p14:tracePt t="4258" x="7875588" y="3868738"/>
          <p14:tracePt t="4266" x="7869238" y="3856038"/>
          <p14:tracePt t="4273" x="7856538" y="3836988"/>
          <p14:tracePt t="4281" x="7850188" y="3830638"/>
          <p14:tracePt t="4351" x="7843838" y="3830638"/>
          <p14:tracePt t="7158" x="7837488" y="3836988"/>
          <p14:tracePt t="7166" x="7773988" y="3887788"/>
          <p14:tracePt t="7173" x="7659688" y="3944938"/>
          <p14:tracePt t="7181" x="7524750" y="3989388"/>
          <p14:tracePt t="7188" x="7327900" y="4065588"/>
          <p14:tracePt t="7197" x="7137400" y="4111625"/>
          <p14:tracePt t="7205" x="6926263" y="4137025"/>
          <p14:tracePt t="7213" x="6723063" y="4162425"/>
          <p14:tracePt t="7221" x="6524625" y="4175125"/>
          <p14:tracePt t="7229" x="6257925" y="4187825"/>
          <p14:tracePt t="7236" x="6002338" y="4187825"/>
          <p14:tracePt t="7245" x="5735638" y="4162425"/>
          <p14:tracePt t="7252" x="5397500" y="4124325"/>
          <p14:tracePt t="7259" x="5053013" y="4033838"/>
          <p14:tracePt t="7269" x="4727575" y="3913188"/>
          <p14:tracePt t="7275" x="4397375" y="3811588"/>
          <p14:tracePt t="7283" x="4097338" y="3722688"/>
          <p14:tracePt t="7291" x="3771900" y="3632200"/>
          <p14:tracePt t="7299" x="3492500" y="3536950"/>
          <p14:tracePt t="7307" x="3205163" y="3416300"/>
          <p14:tracePt t="7315" x="2949575" y="3295650"/>
          <p14:tracePt t="7323" x="2682875" y="3179763"/>
          <p14:tracePt t="7331" x="2459038" y="3103563"/>
          <p14:tracePt t="7339" x="2224088" y="3033713"/>
          <p14:tracePt t="7347" x="2032000" y="2989263"/>
          <p14:tracePt t="7355" x="1873250" y="2919413"/>
          <p14:tracePt t="7363" x="1765300" y="2862263"/>
          <p14:tracePt t="7370" x="1701800" y="2811463"/>
          <p14:tracePt t="7379" x="1651000" y="2771775"/>
          <p14:tracePt t="7385" x="1631950" y="2740025"/>
          <p14:tracePt t="7394" x="1619250" y="2733675"/>
          <p14:tracePt t="7401" x="1612900" y="2727325"/>
          <p14:tracePt t="7445" x="1606550" y="2727325"/>
          <p14:tracePt t="7452" x="1598613" y="2746375"/>
          <p14:tracePt t="7461" x="1592263" y="2784475"/>
          <p14:tracePt t="7469" x="1592263" y="2824163"/>
          <p14:tracePt t="7478" x="1592263" y="2881313"/>
          <p14:tracePt t="7485" x="1598613" y="2932113"/>
          <p14:tracePt t="7494" x="1631950" y="2982913"/>
          <p14:tracePt t="7501" x="1663700" y="3033713"/>
          <p14:tracePt t="7509" x="1708150" y="3078163"/>
          <p14:tracePt t="7518" x="1752600" y="3122613"/>
          <p14:tracePt t="7525" x="1809750" y="3135313"/>
          <p14:tracePt t="7535" x="1885950" y="3154363"/>
          <p14:tracePt t="7542" x="1962150" y="3160713"/>
          <p14:tracePt t="7549" x="2058988" y="3167063"/>
          <p14:tracePt t="7557" x="2166938" y="3160713"/>
          <p14:tracePt t="7565" x="2268538" y="3141663"/>
          <p14:tracePt t="7570" x="2382838" y="3103563"/>
          <p14:tracePt t="7579" x="2503488" y="3040063"/>
          <p14:tracePt t="7587" x="2574925" y="2989263"/>
          <p14:tracePt t="7595" x="2632075" y="2951163"/>
          <p14:tracePt t="7602" x="2663825" y="2900363"/>
          <p14:tracePt t="7611" x="2689225" y="2855913"/>
          <p14:tracePt t="7619" x="2701925" y="2792413"/>
          <p14:tracePt t="7629" x="2701925" y="2720975"/>
          <p14:tracePt t="7637" x="2701925" y="2657475"/>
          <p14:tracePt t="7645" x="2695575" y="2593975"/>
          <p14:tracePt t="7652" x="2676525" y="2530475"/>
          <p14:tracePt t="7661" x="2657475" y="2460625"/>
          <p14:tracePt t="7669" x="2625725" y="2397125"/>
          <p14:tracePt t="7677" x="2587625" y="2344738"/>
          <p14:tracePt t="7686" x="2536825" y="2287588"/>
          <p14:tracePt t="7695" x="2465388" y="2243138"/>
          <p14:tracePt t="7704" x="2408238" y="2192338"/>
          <p14:tracePt t="7709" x="2338388" y="2160588"/>
          <p14:tracePt t="7715" x="2249488" y="2122488"/>
          <p14:tracePt t="7723" x="2185988" y="2084388"/>
          <p14:tracePt t="7731" x="2103438" y="2027238"/>
          <p14:tracePt t="7739" x="2032000" y="1976438"/>
          <p14:tracePt t="7747" x="1968500" y="1951038"/>
          <p14:tracePt t="7755" x="1879600" y="1924050"/>
          <p14:tracePt t="7763" x="1803400" y="1898650"/>
          <p14:tracePt t="7770" x="1695450" y="1879600"/>
          <p14:tracePt t="7779" x="1592263" y="1866900"/>
          <p14:tracePt t="7786" x="1484313" y="1854200"/>
          <p14:tracePt t="7795" x="1376363" y="1847850"/>
          <p14:tracePt t="7802" x="1274763" y="1835150"/>
          <p14:tracePt t="7811" x="1166813" y="1835150"/>
          <p14:tracePt t="7820" x="1089025" y="1828800"/>
          <p14:tracePt t="7827" x="1019175" y="1828800"/>
          <p14:tracePt t="7835" x="962025" y="1828800"/>
          <p14:tracePt t="7844" x="911225" y="1822450"/>
          <p14:tracePt t="7851" x="847725" y="1822450"/>
          <p14:tracePt t="7857" x="803275" y="1822450"/>
          <p14:tracePt t="7865" x="746125" y="1822450"/>
          <p14:tracePt t="7873" x="708025" y="1822450"/>
          <p14:tracePt t="7881" x="661988" y="1822450"/>
          <p14:tracePt t="7902" x="566738" y="1847850"/>
          <p14:tracePt t="7905" x="522288" y="1860550"/>
          <p14:tracePt t="7913" x="477838" y="1873250"/>
          <p14:tracePt t="7920" x="439738" y="1898650"/>
          <p14:tracePt t="7929" x="401638" y="1931988"/>
          <p14:tracePt t="7936" x="369888" y="1970088"/>
          <p14:tracePt t="7945" x="344488" y="2008188"/>
          <p14:tracePt t="7952" x="319088" y="2052638"/>
          <p14:tracePt t="7961" x="306388" y="2090738"/>
          <p14:tracePt t="7968" x="287338" y="2135188"/>
          <p14:tracePt t="7977" x="274638" y="2179638"/>
          <p14:tracePt t="7985" x="255588" y="2236788"/>
          <p14:tracePt t="7994" x="249238" y="2293938"/>
          <p14:tracePt t="8002" x="249238" y="2359025"/>
          <p14:tracePt t="8007" x="249238" y="2428875"/>
          <p14:tracePt t="8015" x="268288" y="2498725"/>
          <p14:tracePt t="8023" x="300038" y="2562225"/>
          <p14:tracePt t="8031" x="338138" y="2632075"/>
          <p14:tracePt t="8039" x="376238" y="2701925"/>
          <p14:tracePt t="8047" x="427038" y="2759075"/>
          <p14:tracePt t="8055" x="477838" y="2817813"/>
          <p14:tracePt t="8063" x="528638" y="2868613"/>
          <p14:tracePt t="8070" x="579438" y="2919413"/>
          <p14:tracePt t="8079" x="630238" y="2970213"/>
          <p14:tracePt t="8086" x="674688" y="3014663"/>
          <p14:tracePt t="8095" x="727075" y="3059113"/>
          <p14:tracePt t="8102" x="777875" y="3097213"/>
          <p14:tracePt t="8111" x="822325" y="3122613"/>
          <p14:tracePt t="8119" x="879475" y="3154363"/>
          <p14:tracePt t="8128" x="936625" y="3186113"/>
          <p14:tracePt t="8135" x="1006475" y="3225800"/>
          <p14:tracePt t="8144" x="1082675" y="3263900"/>
          <p14:tracePt t="8149" x="1154113" y="3289300"/>
          <p14:tracePt t="8158" x="1230313" y="3314700"/>
          <p14:tracePt t="8165" x="1306513" y="3340100"/>
          <p14:tracePt t="8173" x="1389063" y="3365500"/>
          <p14:tracePt t="8181" x="1458913" y="3390900"/>
          <p14:tracePt t="8189" x="1522413" y="3409950"/>
          <p14:tracePt t="8196" x="1592263" y="3429000"/>
          <p14:tracePt t="8205" x="1657350" y="3441700"/>
          <p14:tracePt t="8213" x="1714500" y="3460750"/>
          <p14:tracePt t="8221" x="1765300" y="3467100"/>
          <p14:tracePt t="8229" x="1822450" y="3479800"/>
          <p14:tracePt t="8236" x="1879600" y="3479800"/>
          <p14:tracePt t="8245" x="1930400" y="3492500"/>
          <p14:tracePt t="8254" x="1987550" y="3492500"/>
          <p14:tracePt t="8261" x="2025650" y="3492500"/>
          <p14:tracePt t="8269" x="2084388" y="3492500"/>
          <p14:tracePt t="8277" x="2147888" y="3486150"/>
          <p14:tracePt t="8285" x="2211388" y="3473450"/>
          <p14:tracePt t="8294" x="2268538" y="3467100"/>
          <p14:tracePt t="8301" x="2325688" y="3454400"/>
          <p14:tracePt t="8309" x="2370138" y="3448050"/>
          <p14:tracePt t="8317" x="2420938" y="3435350"/>
          <p14:tracePt t="8326" x="2471738" y="3416300"/>
          <p14:tracePt t="8333" x="2517775" y="3403600"/>
          <p14:tracePt t="8341" x="2562225" y="3384550"/>
          <p14:tracePt t="8351" x="2606675" y="3371850"/>
          <p14:tracePt t="8357" x="2651125" y="3359150"/>
          <p14:tracePt t="8363" x="2701925" y="3340100"/>
          <p14:tracePt t="8373" x="2746375" y="3327400"/>
          <p14:tracePt t="8381" x="2784475" y="3302000"/>
          <p14:tracePt t="8386" x="2822575" y="3276600"/>
          <p14:tracePt t="8397" x="2867025" y="3251200"/>
          <p14:tracePt t="8402" x="2898775" y="3211513"/>
          <p14:tracePt t="8411" x="2936875" y="3173413"/>
          <p14:tracePt t="8419" x="2955925" y="3135313"/>
          <p14:tracePt t="8427" x="2989263" y="3097213"/>
          <p14:tracePt t="8436" x="3001963" y="3071813"/>
          <p14:tracePt t="8445" x="3021013" y="3033713"/>
          <p14:tracePt t="8450" x="3033713" y="3008313"/>
          <p14:tracePt t="8460" x="3046413" y="2970213"/>
          <p14:tracePt t="8470" x="3059113" y="2925763"/>
          <p14:tracePt t="8476" x="3078163" y="2887663"/>
          <p14:tracePt t="8485" x="3078163" y="2849563"/>
          <p14:tracePt t="8493" x="3078163" y="2805113"/>
          <p14:tracePt t="8501" x="3078163" y="2771775"/>
          <p14:tracePt t="8511" x="3078163" y="2727325"/>
          <p14:tracePt t="8519" x="3071813" y="2682875"/>
          <p14:tracePt t="8525" x="3065463" y="2663825"/>
          <p14:tracePt t="8535" x="3065463" y="2638425"/>
          <p14:tracePt t="8541" x="3059113" y="2625725"/>
          <p14:tracePt t="8549" x="3052763" y="2613025"/>
          <p14:tracePt t="8560" x="3046413" y="2593975"/>
          <p14:tracePt t="8565" x="3033713" y="2568575"/>
          <p14:tracePt t="8573" x="3021013" y="2543175"/>
          <p14:tracePt t="8581" x="3008313" y="2505075"/>
          <p14:tracePt t="8589" x="2982913" y="2479675"/>
          <p14:tracePt t="8597" x="2968625" y="2454275"/>
          <p14:tracePt t="8605" x="2955925" y="2435225"/>
          <p14:tracePt t="8613" x="2943225" y="2416175"/>
          <p14:tracePt t="8621" x="2930525" y="2397125"/>
          <p14:tracePt t="8629" x="2892425" y="2378075"/>
          <p14:tracePt t="8637" x="2867025" y="2365375"/>
          <p14:tracePt t="8645" x="2816225" y="2338388"/>
          <p14:tracePt t="8652" x="2771775" y="2325688"/>
          <p14:tracePt t="8661" x="2714625" y="2306638"/>
          <p14:tracePt t="8668" x="2670175" y="2287588"/>
          <p14:tracePt t="8677" x="2613025" y="2249488"/>
          <p14:tracePt t="8685" x="2555875" y="2230438"/>
          <p14:tracePt t="8692" x="2497138" y="2192338"/>
          <p14:tracePt t="8701" x="2427288" y="2179638"/>
          <p14:tracePt t="8708" x="2363788" y="2154238"/>
          <p14:tracePt t="8717" x="2300288" y="2135188"/>
          <p14:tracePt t="8723" x="2230438" y="2122488"/>
          <p14:tracePt t="8735" x="2166938" y="2103438"/>
          <p14:tracePt t="8740" x="2103438" y="2090738"/>
          <p14:tracePt t="8747" x="2032000" y="2071688"/>
          <p14:tracePt t="8755" x="1968500" y="2052638"/>
          <p14:tracePt t="8762" x="1911350" y="2039938"/>
          <p14:tracePt t="8771" x="1866900" y="2020888"/>
          <p14:tracePt t="8779" x="1809750" y="2008188"/>
          <p14:tracePt t="8787" x="1765300" y="2001838"/>
          <p14:tracePt t="8795" x="1701800" y="1989138"/>
          <p14:tracePt t="8802" x="1638300" y="1989138"/>
          <p14:tracePt t="8811" x="1573213" y="1989138"/>
          <p14:tracePt t="8819" x="1509713" y="1995488"/>
          <p14:tracePt t="8829" x="1439863" y="2001838"/>
          <p14:tracePt t="8835" x="1370013" y="2008188"/>
          <p14:tracePt t="8844" x="1293813" y="2027238"/>
          <p14:tracePt t="8850" x="1217613" y="2046288"/>
          <p14:tracePt t="8857" x="1154113" y="2046288"/>
          <p14:tracePt t="8865" x="1076325" y="2058988"/>
          <p14:tracePt t="8873" x="987425" y="2078038"/>
          <p14:tracePt t="8881" x="879475" y="2097088"/>
          <p14:tracePt t="8900" x="688975" y="2128838"/>
          <p14:tracePt t="8905" x="592138" y="2147888"/>
          <p14:tracePt t="8913" x="503238" y="2166938"/>
          <p14:tracePt t="8920" x="439738" y="2179638"/>
          <p14:tracePt t="8929" x="382588" y="2198688"/>
          <p14:tracePt t="8937" x="325438" y="2236788"/>
          <p14:tracePt t="8945" x="293688" y="2287588"/>
          <p14:tracePt t="8953" x="268288" y="2332038"/>
          <p14:tracePt t="8961" x="249238" y="2384425"/>
          <p14:tracePt t="8969" x="230188" y="2428875"/>
          <p14:tracePt t="8977" x="215900" y="2473325"/>
          <p14:tracePt t="8985" x="209550" y="2517775"/>
          <p14:tracePt t="8991" x="196850" y="2562225"/>
          <p14:tracePt t="9000" x="203200" y="2606675"/>
          <p14:tracePt t="9007" x="215900" y="2651125"/>
          <p14:tracePt t="9016" x="230188" y="2689225"/>
          <p14:tracePt t="9023" x="255588" y="2727325"/>
          <p14:tracePt t="9031" x="287338" y="2771775"/>
          <p14:tracePt t="9039" x="325438" y="2836863"/>
          <p14:tracePt t="9047" x="369888" y="2894013"/>
          <p14:tracePt t="9055" x="420688" y="2944813"/>
          <p14:tracePt t="9063" x="477838" y="2989263"/>
          <p14:tracePt t="9071" x="547688" y="3052763"/>
          <p14:tracePt t="9079" x="617538" y="3116263"/>
          <p14:tracePt t="9087" x="695325" y="3173413"/>
          <p14:tracePt t="9095" x="777875" y="3238500"/>
          <p14:tracePt t="9103" x="879475" y="3295650"/>
          <p14:tracePt t="9111" x="968375" y="3340100"/>
          <p14:tracePt t="9119" x="1069975" y="3365500"/>
          <p14:tracePt t="9126" x="1192213" y="3384550"/>
          <p14:tracePt t="9133" x="1300163" y="3409950"/>
          <p14:tracePt t="9141" x="1420813" y="3429000"/>
          <p14:tracePt t="9150" x="1528763" y="3448050"/>
          <p14:tracePt t="9157" x="1663700" y="3467100"/>
          <p14:tracePt t="9166" x="1803400" y="3486150"/>
          <p14:tracePt t="9173" x="1911350" y="3505200"/>
          <p14:tracePt t="9180" x="2019300" y="3511550"/>
          <p14:tracePt t="9189" x="2116138" y="3517900"/>
          <p14:tracePt t="9197" x="2211388" y="3517900"/>
          <p14:tracePt t="9205" x="2274888" y="3511550"/>
          <p14:tracePt t="9213" x="2338388" y="3492500"/>
          <p14:tracePt t="9221" x="2382838" y="3486150"/>
          <p14:tracePt t="9229" x="2420938" y="3479800"/>
          <p14:tracePt t="9237" x="2427288" y="3467100"/>
          <p14:tracePt t="9245" x="2433638" y="3467100"/>
          <p14:tracePt t="9319" x="2433638" y="3460750"/>
          <p14:tracePt t="19726" x="2427288" y="3460750"/>
          <p14:tracePt t="19735" x="2420938" y="3460750"/>
          <p14:tracePt t="19757" x="2414588" y="3460750"/>
          <p14:tracePt t="19765" x="2408238" y="3460750"/>
          <p14:tracePt t="19795" x="2401888" y="3460750"/>
          <p14:tracePt t="20306" x="2408238" y="3416300"/>
          <p14:tracePt t="20315" x="2408238" y="3371850"/>
          <p14:tracePt t="20323" x="2408238" y="3327400"/>
          <p14:tracePt t="20329" x="2408238" y="3276600"/>
          <p14:tracePt t="20337" x="2408238" y="3211513"/>
          <p14:tracePt t="20345" x="2408238" y="3122613"/>
          <p14:tracePt t="20353" x="2382838" y="3046413"/>
          <p14:tracePt t="20361" x="2338388" y="2982913"/>
          <p14:tracePt t="20368" x="2287588" y="2900363"/>
          <p14:tracePt t="20377" x="2224088" y="2811463"/>
          <p14:tracePt t="20384" x="2141538" y="2714625"/>
          <p14:tracePt t="20393" x="2038350" y="2581275"/>
          <p14:tracePt t="20401" x="1911350" y="2441575"/>
          <p14:tracePt t="20407" x="1765300" y="2293938"/>
          <p14:tracePt t="20416" x="1619250" y="2135188"/>
          <p14:tracePt t="20423" x="1471613" y="1989138"/>
          <p14:tracePt t="20432" x="1306513" y="1835150"/>
          <p14:tracePt t="20440" x="1166813" y="1708150"/>
          <p14:tracePt t="20447" x="1050925" y="1625600"/>
          <p14:tracePt t="20457" x="974725" y="1574800"/>
          <p14:tracePt t="20463" x="898525" y="1530350"/>
          <p14:tracePt t="20472" x="841375" y="1504950"/>
          <p14:tracePt t="20479" x="796925" y="1490663"/>
          <p14:tracePt t="20487" x="758825" y="1484313"/>
          <p14:tracePt t="20495" x="733425" y="1477963"/>
          <p14:tracePt t="20503" x="727075" y="1477963"/>
          <p14:tracePt t="20511" x="708025" y="1477963"/>
          <p14:tracePt t="20519" x="674688" y="1477963"/>
          <p14:tracePt t="20527" x="642938" y="1477963"/>
          <p14:tracePt t="20536" x="604838" y="1484313"/>
          <p14:tracePt t="20545" x="560388" y="1504950"/>
          <p14:tracePt t="20552" x="503238" y="1524000"/>
          <p14:tracePt t="20558" x="427038" y="1568450"/>
          <p14:tracePt t="20565" x="357188" y="1612900"/>
          <p14:tracePt t="20573" x="287338" y="1663700"/>
          <p14:tracePt t="20582" x="215900" y="1714500"/>
          <p14:tracePt t="20590" x="158750" y="1765300"/>
          <p14:tracePt t="20597" x="107950" y="1803400"/>
          <p14:tracePt t="20607" x="63500" y="1828800"/>
          <p14:tracePt t="20613" x="19050" y="1854200"/>
          <p14:tracePt t="21226" x="50800" y="1963738"/>
          <p14:tracePt t="21229" x="88900" y="1911350"/>
          <p14:tracePt t="21236" x="107950" y="1873250"/>
          <p14:tracePt t="21245" x="127000" y="1847850"/>
          <p14:tracePt t="21253" x="139700" y="1809750"/>
          <p14:tracePt t="21261" x="152400" y="1778000"/>
          <p14:tracePt t="21269" x="165100" y="1733550"/>
          <p14:tracePt t="21277" x="190500" y="1682750"/>
          <p14:tracePt t="21285" x="222250" y="1657350"/>
          <p14:tracePt t="21293" x="261938" y="1625600"/>
          <p14:tracePt t="21301" x="287338" y="1606550"/>
          <p14:tracePt t="21311" x="319088" y="1568450"/>
          <p14:tracePt t="21317" x="338138" y="1536700"/>
          <p14:tracePt t="21325" x="376238" y="1511300"/>
          <p14:tracePt t="21333" x="401638" y="1490663"/>
          <p14:tracePt t="21340" x="439738" y="1471613"/>
          <p14:tracePt t="21349" x="458788" y="1458913"/>
          <p14:tracePt t="21357" x="477838" y="1446213"/>
          <p14:tracePt t="21367" x="484188" y="1433513"/>
          <p14:tracePt t="21375" x="496888" y="1427163"/>
          <p14:tracePt t="21383" x="503238" y="1414463"/>
          <p14:tracePt t="21390" x="509588" y="1408113"/>
          <p14:tracePt t="21411" x="509588" y="1401763"/>
          <p14:tracePt t="21419" x="522288" y="1389063"/>
          <p14:tracePt t="21427" x="534988" y="1376363"/>
          <p14:tracePt t="21436" x="547688" y="1376363"/>
          <p14:tracePt t="21446" x="554038" y="1363663"/>
          <p14:tracePt t="21452" x="560388" y="1363663"/>
          <p14:tracePt t="21458" x="566738" y="1357313"/>
          <p14:tracePt t="21466" x="566738" y="1350963"/>
          <p14:tracePt t="21482" x="573088" y="1350963"/>
          <p14:tracePt t="21489" x="573088" y="1344613"/>
          <p14:tracePt t="21688" x="573088" y="1357313"/>
          <p14:tracePt t="21696" x="573088" y="1414463"/>
          <p14:tracePt t="21704" x="573088" y="1458913"/>
          <p14:tracePt t="21711" x="573088" y="1484313"/>
          <p14:tracePt t="21720" x="573088" y="1504950"/>
          <p14:tracePt t="21727" x="585788" y="1517650"/>
          <p14:tracePt t="21735" x="592138" y="1530350"/>
          <p14:tracePt t="21741" x="598488" y="1543050"/>
          <p14:tracePt t="21749" x="598488" y="1555750"/>
          <p14:tracePt t="21758" x="604838" y="1555750"/>
          <p14:tracePt t="21952" x="611188" y="1555750"/>
          <p14:tracePt t="21967" x="617538" y="1555750"/>
          <p14:tracePt t="21975" x="668338" y="1555750"/>
          <p14:tracePt t="21983" x="758825" y="1574800"/>
          <p14:tracePt t="21991" x="854075" y="1587500"/>
          <p14:tracePt t="21999" x="974725" y="1606550"/>
          <p14:tracePt t="22007" x="1095375" y="1625600"/>
          <p14:tracePt t="22015" x="1255713" y="1651000"/>
          <p14:tracePt t="22022" x="1465263" y="1670050"/>
          <p14:tracePt t="22031" x="1657350" y="1670050"/>
          <p14:tracePt t="22039" x="1898650" y="1670050"/>
          <p14:tracePt t="22048" x="2141538" y="1682750"/>
          <p14:tracePt t="22055" x="2382838" y="1695450"/>
          <p14:tracePt t="22064" x="2606675" y="1689100"/>
          <p14:tracePt t="22069" x="2784475" y="1682750"/>
          <p14:tracePt t="22077" x="2898775" y="1670050"/>
          <p14:tracePt t="22087" x="3014663" y="1670050"/>
          <p14:tracePt t="22095" x="3135313" y="1663700"/>
          <p14:tracePt t="22104" x="3230563" y="1644650"/>
          <p14:tracePt t="22111" x="3306763" y="1631950"/>
          <p14:tracePt t="22119" x="3357563" y="1612900"/>
          <p14:tracePt t="22127" x="3395663" y="1606550"/>
          <p14:tracePt t="22136" x="3408363" y="1593850"/>
          <p14:tracePt t="22145" x="3408363" y="1587500"/>
          <p14:tracePt t="25597" x="3370263" y="1530350"/>
          <p14:tracePt t="25605" x="3294063" y="1427163"/>
          <p14:tracePt t="25613" x="3224213" y="1344613"/>
          <p14:tracePt t="25622" x="3167063" y="1293813"/>
          <p14:tracePt t="25629" x="3116263" y="1243013"/>
          <p14:tracePt t="25636" x="3071813" y="1211263"/>
          <p14:tracePt t="25645" x="3040063" y="1173163"/>
          <p14:tracePt t="25653" x="3001963" y="1135063"/>
          <p14:tracePt t="25661" x="2976563" y="1096963"/>
          <p14:tracePt t="25670" x="2955925" y="1069975"/>
          <p14:tracePt t="25676" x="2943225" y="1057275"/>
          <p14:tracePt t="25683" x="2930525" y="1050925"/>
          <p14:tracePt t="25691" x="2924175" y="1038225"/>
          <p14:tracePt t="25747" x="2917825" y="1038225"/>
          <p14:tracePt t="26620" x="2917825" y="1044575"/>
          <p14:tracePt t="26628" x="2917825" y="1050925"/>
          <p14:tracePt t="26636" x="2911475" y="1050925"/>
          <p14:tracePt t="26643" x="2905125" y="1057275"/>
          <p14:tracePt t="26651" x="2905125" y="1063625"/>
          <p14:tracePt t="26662" x="2898775" y="1069975"/>
          <p14:tracePt t="26671" x="2892425" y="1069975"/>
          <p14:tracePt t="26871" x="2892425" y="1077913"/>
          <p14:tracePt t="26880" x="2879725" y="1122363"/>
          <p14:tracePt t="26887" x="2867025" y="1217613"/>
          <p14:tracePt t="26895" x="2854325" y="1293813"/>
          <p14:tracePt t="26904" x="2841625" y="1344613"/>
          <p14:tracePt t="26912" x="2841625" y="1389063"/>
          <p14:tracePt t="26920" x="2841625" y="1433513"/>
          <p14:tracePt t="26927" x="2841625" y="1477963"/>
          <p14:tracePt t="26934" x="2841625" y="1511300"/>
          <p14:tracePt t="26943" x="2841625" y="1536700"/>
          <p14:tracePt t="26951" x="2841625" y="1555750"/>
          <p14:tracePt t="26960" x="2841625" y="1562100"/>
          <p14:tracePt t="26967" x="2841625" y="1574800"/>
          <p14:tracePt t="26976" x="2841625" y="1581150"/>
          <p14:tracePt t="26983" x="2841625" y="1593850"/>
          <p14:tracePt t="26991" x="2841625" y="1606550"/>
          <p14:tracePt t="27001" x="2841625" y="1612900"/>
          <p14:tracePt t="27006" x="2828925" y="1625600"/>
          <p14:tracePt t="27014" x="2822575" y="1638300"/>
          <p14:tracePt t="27021" x="2816225" y="1651000"/>
          <p14:tracePt t="27038" x="2809875" y="1657350"/>
          <p14:tracePt t="27045" x="2809875" y="1663700"/>
          <p14:tracePt t="27061" x="2803525" y="1663700"/>
          <p14:tracePt t="27693" x="2816225" y="1631950"/>
          <p14:tracePt t="27701" x="2809875" y="1581150"/>
          <p14:tracePt t="27709" x="2797175" y="1536700"/>
          <p14:tracePt t="27718" x="2797175" y="1497013"/>
          <p14:tracePt t="27726" x="2790825" y="1477963"/>
          <p14:tracePt t="27735" x="2790825" y="1439863"/>
          <p14:tracePt t="27741" x="2784475" y="1427163"/>
          <p14:tracePt t="27749" x="2771775" y="1408113"/>
          <p14:tracePt t="27757" x="2765425" y="1395413"/>
          <p14:tracePt t="27767" x="2746375" y="1376363"/>
          <p14:tracePt t="27774" x="2733675" y="1363663"/>
          <p14:tracePt t="27783" x="2714625" y="1357313"/>
          <p14:tracePt t="27789" x="2695575" y="1344613"/>
          <p14:tracePt t="27797" x="2657475" y="1325563"/>
          <p14:tracePt t="27805" x="2568575" y="1293813"/>
          <p14:tracePt t="27811" x="2420938" y="1243013"/>
          <p14:tracePt t="27818" x="2274888" y="1211263"/>
          <p14:tracePt t="27827" x="2147888" y="1179513"/>
          <p14:tracePt t="27836" x="2000250" y="1147763"/>
          <p14:tracePt t="27843" x="1860550" y="1128713"/>
          <p14:tracePt t="27851" x="1752600" y="1109663"/>
          <p14:tracePt t="27859" x="1663700" y="1096963"/>
          <p14:tracePt t="27866" x="1566863" y="1077913"/>
          <p14:tracePt t="27875" x="1484313" y="1057275"/>
          <p14:tracePt t="27883" x="1408113" y="1044575"/>
          <p14:tracePt t="27891" x="1338263" y="1025525"/>
          <p14:tracePt t="27899" x="1293813" y="1012825"/>
          <p14:tracePt t="27907" x="1249363" y="1000125"/>
          <p14:tracePt t="27915" x="1223963" y="993775"/>
          <p14:tracePt t="27923" x="1211263" y="993775"/>
          <p14:tracePt t="27933" x="1198563" y="993775"/>
          <p14:tracePt t="27939" x="1185863" y="993775"/>
          <p14:tracePt t="27945" x="1179513" y="993775"/>
          <p14:tracePt t="27953" x="1166813" y="993775"/>
          <p14:tracePt t="27961" x="1154113" y="993775"/>
          <p14:tracePt t="27969" x="1139825" y="993775"/>
          <p14:tracePt t="27982" x="1120775" y="993775"/>
          <p14:tracePt t="27985" x="1108075" y="993775"/>
          <p14:tracePt t="27993" x="1089025" y="987425"/>
          <p14:tracePt t="28001" x="1069975" y="987425"/>
          <p14:tracePt t="28009" x="1057275" y="981075"/>
          <p14:tracePt t="28017" x="1050925" y="981075"/>
          <p14:tracePt t="28025" x="1044575" y="981075"/>
          <p14:tracePt t="28033" x="1038225" y="974725"/>
          <p14:tracePt t="28041" x="1031875" y="974725"/>
          <p14:tracePt t="28050" x="1019175" y="974725"/>
          <p14:tracePt t="28057" x="1012825" y="974725"/>
          <p14:tracePt t="28066" x="1000125" y="974725"/>
          <p14:tracePt t="28074" x="987425" y="968375"/>
          <p14:tracePt t="28081" x="981075" y="968375"/>
          <p14:tracePt t="28087" x="968375" y="968375"/>
          <p14:tracePt t="28103" x="955675" y="968375"/>
          <p14:tracePt t="28111" x="942975" y="987425"/>
          <p14:tracePt t="28118" x="930275" y="1006475"/>
          <p14:tracePt t="28127" x="917575" y="1025525"/>
          <p14:tracePt t="28134" x="904875" y="1057275"/>
          <p14:tracePt t="28143" x="892175" y="1090613"/>
          <p14:tracePt t="28150" x="879475" y="1135063"/>
          <p14:tracePt t="28159" x="860425" y="1192213"/>
          <p14:tracePt t="28167" x="854075" y="1249363"/>
          <p14:tracePt t="28175" x="835025" y="1312863"/>
          <p14:tracePt t="28184" x="822325" y="1382713"/>
          <p14:tracePt t="28192" x="803275" y="1458913"/>
          <p14:tracePt t="28199" x="803275" y="1555750"/>
          <p14:tracePt t="28210" x="822325" y="1657350"/>
          <p14:tracePt t="28220" x="841375" y="1746250"/>
          <p14:tracePt t="28222" x="854075" y="1809750"/>
          <p14:tracePt t="28231" x="873125" y="1866900"/>
          <p14:tracePt t="28237" x="879475" y="1911350"/>
          <p14:tracePt t="28245" x="892175" y="1957388"/>
          <p14:tracePt t="28253" x="898525" y="1982788"/>
          <p14:tracePt t="28261" x="904875" y="1995488"/>
          <p14:tracePt t="28269" x="911225" y="2008188"/>
          <p14:tracePt t="28475" x="917575" y="2008188"/>
          <p14:tracePt t="29865" x="904875" y="2027238"/>
          <p14:tracePt t="29871" x="854075" y="2058988"/>
          <p14:tracePt t="29879" x="815975" y="2071688"/>
          <p14:tracePt t="29897" x="708025" y="2109788"/>
          <p14:tracePt t="29903" x="655638" y="2141538"/>
          <p14:tracePt t="29911" x="611188" y="2173288"/>
          <p14:tracePt t="29919" x="560388" y="2205038"/>
          <p14:tracePt t="29927" x="541338" y="2224088"/>
          <p14:tracePt t="29935" x="528638" y="2243138"/>
          <p14:tracePt t="29943" x="522288" y="2268538"/>
          <p14:tracePt t="29951" x="515938" y="2293938"/>
          <p14:tracePt t="29959" x="509588" y="2344738"/>
          <p14:tracePt t="29967" x="509588" y="2409825"/>
          <p14:tracePt t="29975" x="522288" y="2486025"/>
          <p14:tracePt t="29982" x="541338" y="2574925"/>
          <p14:tracePt t="29991" x="566738" y="2663825"/>
          <p14:tracePt t="29999" x="592138" y="2759075"/>
          <p14:tracePt t="30007" x="636588" y="2855913"/>
          <p14:tracePt t="30015" x="661988" y="2932113"/>
          <p14:tracePt t="30021" x="681038" y="3001963"/>
          <p14:tracePt t="30029" x="695325" y="3059113"/>
          <p14:tracePt t="30037" x="708025" y="3103563"/>
          <p14:tracePt t="30047" x="727075" y="3160713"/>
          <p14:tracePt t="30053" x="739775" y="3211513"/>
          <p14:tracePt t="30061" x="758825" y="3251200"/>
          <p14:tracePt t="30069" x="765175" y="3276600"/>
          <p14:tracePt t="30077" x="771525" y="3289300"/>
          <p14:tracePt t="30085" x="771525" y="3295650"/>
          <p14:tracePt t="30109" x="777875" y="3302000"/>
          <p14:tracePt t="30121" x="784225" y="3302000"/>
          <p14:tracePt t="30137" x="790575" y="3302000"/>
          <p14:tracePt t="30153" x="796925" y="3302000"/>
          <p14:tracePt t="30203" x="803275" y="3302000"/>
          <p14:tracePt t="30856" x="809625" y="3302000"/>
          <p14:tracePt t="30875" x="803275" y="3308350"/>
          <p14:tracePt t="30883" x="796925" y="3308350"/>
          <p14:tracePt t="30893" x="790575" y="3308350"/>
          <p14:tracePt t="33845" x="796925" y="3308350"/>
          <p14:tracePt t="33853" x="841375" y="3257550"/>
          <p14:tracePt t="33860" x="892175" y="3211513"/>
          <p14:tracePt t="33869" x="936625" y="3186113"/>
          <p14:tracePt t="33878" x="974725" y="3154363"/>
          <p14:tracePt t="33885" x="1000125" y="3128963"/>
          <p14:tracePt t="33895" x="1025525" y="3090863"/>
          <p14:tracePt t="33910" x="1069975" y="3027363"/>
          <p14:tracePt t="33917" x="1101725" y="2976563"/>
          <p14:tracePt t="33925" x="1114425" y="2951163"/>
          <p14:tracePt t="33933" x="1139825" y="2925763"/>
          <p14:tracePt t="33941" x="1160463" y="2894013"/>
          <p14:tracePt t="33949" x="1173163" y="2881313"/>
          <p14:tracePt t="33956" x="1185863" y="2855913"/>
          <p14:tracePt t="33965" x="1198563" y="2836863"/>
          <p14:tracePt t="33973" x="1204913" y="2824163"/>
          <p14:tracePt t="33981" x="1211263" y="2811463"/>
          <p14:tracePt t="33989" x="1217613" y="2805113"/>
          <p14:tracePt t="33994" x="1223963" y="2792413"/>
          <p14:tracePt t="34003" x="1230313" y="2778125"/>
          <p14:tracePt t="34011" x="1243013" y="2771775"/>
          <p14:tracePt t="34019" x="1249363" y="2765425"/>
          <p14:tracePt t="34027" x="1262063" y="2752725"/>
          <p14:tracePt t="34036" x="1274763" y="2740025"/>
          <p14:tracePt t="34043" x="1281113" y="2733675"/>
          <p14:tracePt t="34052" x="1281113" y="2727325"/>
          <p14:tracePt t="34059" x="1287463" y="2714625"/>
          <p14:tracePt t="34068" x="1287463" y="2708275"/>
          <p14:tracePt t="34075" x="1293813" y="2708275"/>
          <p14:tracePt t="36112" x="1319213" y="2784475"/>
          <p14:tracePt t="36121" x="1389063" y="2932113"/>
          <p14:tracePt t="36129" x="1439863" y="3021013"/>
          <p14:tracePt t="36138" x="1509713" y="3090863"/>
          <p14:tracePt t="36144" x="1566863" y="3148013"/>
          <p14:tracePt t="36151" x="1612900" y="3198813"/>
          <p14:tracePt t="36159" x="1663700" y="3270250"/>
          <p14:tracePt t="36168" x="1714500" y="3333750"/>
          <p14:tracePt t="36174" x="1784350" y="3384550"/>
          <p14:tracePt t="36185" x="1854200" y="3441700"/>
          <p14:tracePt t="36192" x="1930400" y="3479800"/>
          <p14:tracePt t="36197" x="2019300" y="3517900"/>
          <p14:tracePt t="36205" x="2135188" y="3562350"/>
          <p14:tracePt t="36213" x="2236788" y="3594100"/>
          <p14:tracePt t="36221" x="2344738" y="3619500"/>
          <p14:tracePt t="36229" x="2465388" y="3646488"/>
          <p14:tracePt t="36236" x="2663825" y="3697288"/>
          <p14:tracePt t="36245" x="2892425" y="3735388"/>
          <p14:tracePt t="36253" x="3084513" y="3779838"/>
          <p14:tracePt t="36260" x="3294063" y="3817938"/>
          <p14:tracePt t="36268" x="3498850" y="3843338"/>
          <p14:tracePt t="36276" x="3702050" y="3868738"/>
          <p14:tracePt t="36285" x="3900488" y="3868738"/>
          <p14:tracePt t="36292" x="4097338" y="3862388"/>
          <p14:tracePt t="36301" x="4287838" y="3824288"/>
          <p14:tracePt t="36308" x="4460875" y="3779838"/>
          <p14:tracePt t="36318" x="4600575" y="3716338"/>
          <p14:tracePt t="36325" x="4683125" y="3665538"/>
          <p14:tracePt t="36333" x="4752975" y="3619500"/>
          <p14:tracePt t="36342" x="4811713" y="3575050"/>
          <p14:tracePt t="36350" x="4856163" y="3543300"/>
          <p14:tracePt t="36355" x="4900613" y="3498850"/>
          <p14:tracePt t="36363" x="4945063" y="3448050"/>
          <p14:tracePt t="36370" x="4989513" y="3397250"/>
          <p14:tracePt t="36379" x="5027613" y="3352800"/>
          <p14:tracePt t="36387" x="5072063" y="3302000"/>
          <p14:tracePt t="36395" x="5116513" y="3251200"/>
          <p14:tracePt t="36402" x="5167313" y="3198813"/>
          <p14:tracePt t="36410" x="5218113" y="3154363"/>
          <p14:tracePt t="36418" x="5270500" y="3103563"/>
          <p14:tracePt t="36426" x="5308600" y="3046413"/>
          <p14:tracePt t="36435" x="5340350" y="2976563"/>
          <p14:tracePt t="36444" x="5359400" y="2913063"/>
          <p14:tracePt t="36451" x="5372100" y="2862263"/>
          <p14:tracePt t="36458" x="5391150" y="2811463"/>
          <p14:tracePt t="36468" x="5391150" y="2765425"/>
          <p14:tracePt t="36475" x="5397500" y="2708275"/>
          <p14:tracePt t="36484" x="5397500" y="2657475"/>
          <p14:tracePt t="36488" x="5391150" y="2600325"/>
          <p14:tracePt t="36496" x="5372100" y="2555875"/>
          <p14:tracePt t="36505" x="5359400" y="2511425"/>
          <p14:tracePt t="36513" x="5334000" y="2460625"/>
          <p14:tracePt t="36521" x="5302250" y="2416175"/>
          <p14:tracePt t="36529" x="5264150" y="2378075"/>
          <p14:tracePt t="36536" x="5237163" y="2351088"/>
          <p14:tracePt t="36545" x="5199063" y="2325688"/>
          <p14:tracePt t="36552" x="5160963" y="2306638"/>
          <p14:tracePt t="36560" x="5122863" y="2293938"/>
          <p14:tracePt t="36568" x="5091113" y="2281238"/>
          <p14:tracePt t="36576" x="5046663" y="2262188"/>
          <p14:tracePt t="36585" x="4995863" y="2243138"/>
          <p14:tracePt t="36592" x="4938713" y="2224088"/>
          <p14:tracePt t="36601" x="4875213" y="2198688"/>
          <p14:tracePt t="36609" x="4811713" y="2185988"/>
          <p14:tracePt t="36617" x="4721225" y="2166938"/>
          <p14:tracePt t="36625" x="4632325" y="2147888"/>
          <p14:tracePt t="36631" x="4543425" y="2147888"/>
          <p14:tracePt t="36638" x="4435475" y="2147888"/>
          <p14:tracePt t="36647" x="4359275" y="2154238"/>
          <p14:tracePt t="36656" x="4281488" y="2160588"/>
          <p14:tracePt t="36663" x="4217988" y="2166938"/>
          <p14:tracePt t="36670" x="4154488" y="2166938"/>
          <p14:tracePt t="36679" x="4103688" y="2166938"/>
          <p14:tracePt t="36687" x="4059238" y="2166938"/>
          <p14:tracePt t="36695" x="4027488" y="2173288"/>
          <p14:tracePt t="36703" x="3995738" y="2185988"/>
          <p14:tracePt t="36710" x="3970338" y="2198688"/>
          <p14:tracePt t="36719" x="3951288" y="2211388"/>
          <p14:tracePt t="36726" x="3944938" y="2230438"/>
          <p14:tracePt t="36735" x="3925888" y="2262188"/>
          <p14:tracePt t="36743" x="3913188" y="2300288"/>
          <p14:tracePt t="36751" x="3900488" y="2344738"/>
          <p14:tracePt t="36758" x="3894138" y="2390775"/>
          <p14:tracePt t="36767" x="3873500" y="2460625"/>
          <p14:tracePt t="36774" x="3873500" y="2524125"/>
          <p14:tracePt t="36781" x="3873500" y="2587625"/>
          <p14:tracePt t="36790" x="3873500" y="2657475"/>
          <p14:tracePt t="36797" x="3887788" y="2727325"/>
          <p14:tracePt t="36810" x="3913188" y="2792413"/>
          <p14:tracePt t="36813" x="3963988" y="2874963"/>
          <p14:tracePt t="36821" x="4014788" y="2938463"/>
          <p14:tracePt t="36828" x="4084638" y="3008313"/>
          <p14:tracePt t="36836" x="4154488" y="3078163"/>
          <p14:tracePt t="36845" x="4224338" y="3135313"/>
          <p14:tracePt t="36854" x="4338638" y="3179763"/>
          <p14:tracePt t="36862" x="4479925" y="3244850"/>
          <p14:tracePt t="36869" x="4600575" y="3308350"/>
          <p14:tracePt t="36878" x="4772025" y="3352800"/>
          <p14:tracePt t="36885" x="4881563" y="3378200"/>
          <p14:tracePt t="36893" x="5002213" y="3397250"/>
          <p14:tracePt t="36902" x="5072063" y="3397250"/>
          <p14:tracePt t="36909" x="5141913" y="3397250"/>
          <p14:tracePt t="36917" x="5186363" y="3378200"/>
          <p14:tracePt t="36925" x="5230813" y="3365500"/>
          <p14:tracePt t="36931" x="5256213" y="3352800"/>
          <p14:tracePt t="36940" x="5289550" y="3321050"/>
          <p14:tracePt t="36947" x="5314950" y="3295650"/>
          <p14:tracePt t="36955" x="5346700" y="3257550"/>
          <p14:tracePt t="36963" x="5391150" y="3198813"/>
          <p14:tracePt t="36971" x="5429250" y="3141663"/>
          <p14:tracePt t="36979" x="5448300" y="3071813"/>
          <p14:tracePt t="36987" x="5492750" y="2995613"/>
          <p14:tracePt t="36995" x="5530850" y="2925763"/>
          <p14:tracePt t="37002" x="5581650" y="2855913"/>
          <p14:tracePt t="37010" x="5619750" y="2792413"/>
          <p14:tracePt t="37019" x="5645150" y="2720975"/>
          <p14:tracePt t="37026" x="5657850" y="2657475"/>
          <p14:tracePt t="37035" x="5676900" y="2587625"/>
          <p14:tracePt t="37042" x="5683250" y="2543175"/>
          <p14:tracePt t="37051" x="5683250" y="2505075"/>
          <p14:tracePt t="37058" x="5683250" y="2479675"/>
          <p14:tracePt t="37067" x="5651500" y="2441575"/>
          <p14:tracePt t="37073" x="5613400" y="2416175"/>
          <p14:tracePt t="37082" x="5556250" y="2390775"/>
          <p14:tracePt t="37089" x="5480050" y="2378075"/>
          <p14:tracePt t="37098" x="5397500" y="2359025"/>
          <p14:tracePt t="37105" x="5302250" y="2338388"/>
          <p14:tracePt t="37113" x="5224463" y="2325688"/>
          <p14:tracePt t="37120" x="5154613" y="2306638"/>
          <p14:tracePt t="37129" x="5091113" y="2293938"/>
          <p14:tracePt t="37137" x="5033963" y="2274888"/>
          <p14:tracePt t="37145" x="4983163" y="2262188"/>
          <p14:tracePt t="37152" x="4938713" y="2262188"/>
          <p14:tracePt t="37161" x="4881563" y="2262188"/>
          <p14:tracePt t="37169" x="4837113" y="2262188"/>
          <p14:tracePt t="37177" x="4791075" y="2274888"/>
          <p14:tracePt t="37185" x="4733925" y="2293938"/>
          <p14:tracePt t="37192" x="4683125" y="2306638"/>
          <p14:tracePt t="37200" x="4625975" y="2325688"/>
          <p14:tracePt t="37207" x="4581525" y="2338388"/>
          <p14:tracePt t="37216" x="4530725" y="2351088"/>
          <p14:tracePt t="37224" x="4473575" y="2390775"/>
          <p14:tracePt t="37231" x="4410075" y="2422525"/>
          <p14:tracePt t="37239" x="4325938" y="2473325"/>
          <p14:tracePt t="37247" x="4256088" y="2524125"/>
          <p14:tracePt t="37255" x="4211638" y="2574925"/>
          <p14:tracePt t="37263" x="4160838" y="2625725"/>
          <p14:tracePt t="37271" x="4116388" y="2682875"/>
          <p14:tracePt t="37279" x="4084638" y="2733675"/>
          <p14:tracePt t="37287" x="4071938" y="2765425"/>
          <p14:tracePt t="37295" x="4059238" y="2805113"/>
          <p14:tracePt t="37303" x="4046538" y="2830513"/>
          <p14:tracePt t="37310" x="4040188" y="2855913"/>
          <p14:tracePt t="37319" x="4033838" y="2887663"/>
          <p14:tracePt t="37326" x="4033838" y="2913063"/>
          <p14:tracePt t="37335" x="4027488" y="2938463"/>
          <p14:tracePt t="37342" x="4021138" y="2963863"/>
          <p14:tracePt t="37351" x="4021138" y="2995613"/>
          <p14:tracePt t="37356" x="4021138" y="3021013"/>
          <p14:tracePt t="37366" x="4021138" y="3040063"/>
          <p14:tracePt t="37373" x="4027488" y="3065463"/>
          <p14:tracePt t="37381" x="4033838" y="3084513"/>
          <p14:tracePt t="37391" x="4040188" y="3103563"/>
          <p14:tracePt t="37397" x="4040188" y="3116263"/>
          <p14:tracePt t="37405" x="4046538" y="3128963"/>
          <p14:tracePt t="37413" x="4052888" y="3141663"/>
          <p14:tracePt t="37420" x="4059238" y="3154363"/>
          <p14:tracePt t="37429" x="4065588" y="3160713"/>
          <p14:tracePt t="37437" x="4071938" y="3167063"/>
          <p14:tracePt t="40446" x="4071938" y="3179763"/>
          <p14:tracePt t="40453" x="4090988" y="3219450"/>
          <p14:tracePt t="40461" x="4116388" y="3232150"/>
          <p14:tracePt t="40469" x="4135438" y="3244850"/>
          <p14:tracePt t="40477" x="4160838" y="3257550"/>
          <p14:tracePt t="40483" x="4186238" y="3270250"/>
          <p14:tracePt t="40491" x="4217988" y="3282950"/>
          <p14:tracePt t="40499" x="4256088" y="3302000"/>
          <p14:tracePt t="40507" x="4275138" y="3314700"/>
          <p14:tracePt t="40515" x="4294188" y="3321050"/>
          <p14:tracePt t="40522" x="4300538" y="3327400"/>
          <p14:tracePt t="40531" x="4313238" y="3340100"/>
          <p14:tracePt t="40539" x="4325938" y="3346450"/>
          <p14:tracePt t="40547" x="4338638" y="3359150"/>
          <p14:tracePt t="40555" x="4346575" y="3371850"/>
          <p14:tracePt t="40563" x="4359275" y="3378200"/>
          <p14:tracePt t="40571" x="4378325" y="3390900"/>
          <p14:tracePt t="40579" x="4410075" y="3403600"/>
          <p14:tracePt t="40587" x="4454525" y="3409950"/>
          <p14:tracePt t="40595" x="4498975" y="3429000"/>
          <p14:tracePt t="40605" x="4556125" y="3441700"/>
          <p14:tracePt t="40611" x="4625975" y="3460750"/>
          <p14:tracePt t="40619" x="4689475" y="3492500"/>
          <p14:tracePt t="40625" x="4759325" y="3543300"/>
          <p14:tracePt t="40632" x="4830763" y="3587750"/>
          <p14:tracePt t="40641" x="4887913" y="3638550"/>
          <p14:tracePt t="40649" x="4938713" y="3690938"/>
          <p14:tracePt t="40656" x="4970463" y="3729038"/>
          <p14:tracePt t="40961" x="4995863" y="3729038"/>
          <p14:tracePt t="40972" x="5091113" y="3709988"/>
          <p14:tracePt t="40980" x="5141913" y="3697288"/>
          <p14:tracePt t="40992" x="5199063" y="3697288"/>
          <p14:tracePt t="40994" x="5276850" y="3697288"/>
          <p14:tracePt t="41005" x="5372100" y="3716338"/>
          <p14:tracePt t="41008" x="5467350" y="3729038"/>
          <p14:tracePt t="41017" x="5530850" y="3748088"/>
          <p14:tracePt t="41025" x="5607050" y="3754438"/>
          <p14:tracePt t="41033" x="5695950" y="3773488"/>
          <p14:tracePt t="41041" x="5773738" y="3792538"/>
          <p14:tracePt t="41049" x="5868988" y="3805238"/>
          <p14:tracePt t="41057" x="5970588" y="3817938"/>
          <p14:tracePt t="41065" x="6072188" y="3836988"/>
          <p14:tracePt t="41072" x="6167438" y="3849688"/>
          <p14:tracePt t="41081" x="6276975" y="3868738"/>
          <p14:tracePt t="41088" x="6378575" y="3894138"/>
          <p14:tracePt t="41098" x="6505575" y="3925888"/>
          <p14:tracePt t="41108" x="6672263" y="3957638"/>
          <p14:tracePt t="41115" x="6875463" y="3983038"/>
          <p14:tracePt t="41124" x="7059613" y="4002088"/>
          <p14:tracePt t="41129" x="7264400" y="4014788"/>
          <p14:tracePt t="41136" x="7461250" y="4027488"/>
          <p14:tracePt t="41146" x="7640638" y="4021138"/>
          <p14:tracePt t="41153" x="7793038" y="4021138"/>
          <p14:tracePt t="41162" x="7964488" y="4021138"/>
          <p14:tracePt t="41169" x="8105775" y="4027488"/>
          <p14:tracePt t="41179" x="8188325" y="4033838"/>
          <p14:tracePt t="41185" x="8264525" y="4046538"/>
          <p14:tracePt t="41196" x="8328025" y="4052888"/>
          <p14:tracePt t="41207" x="8372475" y="4052888"/>
          <p14:tracePt t="41212" x="8416925" y="4059238"/>
          <p14:tracePt t="41224" x="8462963" y="4065588"/>
          <p14:tracePt t="41228" x="8507413" y="4073525"/>
          <p14:tracePt t="41237" x="8577263" y="4092575"/>
          <p14:tracePt t="41243" x="8640763" y="4098925"/>
          <p14:tracePt t="41250" x="8716963" y="4111625"/>
          <p14:tracePt t="41259" x="8786813" y="4117975"/>
          <p14:tracePt t="41267" x="8882063" y="4124325"/>
          <p14:tracePt t="41275" x="8972550" y="4143375"/>
          <p14:tracePt t="41282" x="9067800" y="4149725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410226"/>
            <a:ext cx="8280400" cy="701301"/>
          </a:xfrm>
        </p:spPr>
        <p:txBody>
          <a:bodyPr/>
          <a:lstStyle/>
          <a:p>
            <a:r>
              <a:rPr lang="en-GB" dirty="0"/>
              <a:t>Attacks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B335DAD-D632-4E24-A907-14BDB969ED95}"/>
              </a:ext>
            </a:extLst>
          </p:cNvPr>
          <p:cNvSpPr/>
          <p:nvPr/>
        </p:nvSpPr>
        <p:spPr>
          <a:xfrm>
            <a:off x="3315396" y="2296459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8F889C-10F4-4C14-AF55-47BBEB579B6C}"/>
              </a:ext>
            </a:extLst>
          </p:cNvPr>
          <p:cNvSpPr/>
          <p:nvPr/>
        </p:nvSpPr>
        <p:spPr>
          <a:xfrm>
            <a:off x="780474" y="2309694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Training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897927-E2DC-48CB-B8B5-B5B9428C2365}"/>
              </a:ext>
            </a:extLst>
          </p:cNvPr>
          <p:cNvSpPr/>
          <p:nvPr/>
        </p:nvSpPr>
        <p:spPr>
          <a:xfrm>
            <a:off x="5850319" y="2309693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Members of the population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8E348C-4615-4325-AE0A-CE5858C498DB}"/>
              </a:ext>
            </a:extLst>
          </p:cNvPr>
          <p:cNvSpPr txBox="1"/>
          <p:nvPr/>
        </p:nvSpPr>
        <p:spPr>
          <a:xfrm>
            <a:off x="5850319" y="1138641"/>
            <a:ext cx="32109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prstClr val="black"/>
                </a:solidFill>
                <a:latin typeface="+mn-lt"/>
                <a:cs typeface="+mn-cs"/>
              </a:rPr>
              <a:t>Model Extraction Attacks: 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Can we reproduce the model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DAF89DF-C61E-4F87-88E0-409EBD566965}"/>
              </a:ext>
            </a:extLst>
          </p:cNvPr>
          <p:cNvCxnSpPr>
            <a:cxnSpLocks/>
          </p:cNvCxnSpPr>
          <p:nvPr/>
        </p:nvCxnSpPr>
        <p:spPr>
          <a:xfrm flipH="1">
            <a:off x="4572000" y="1575109"/>
            <a:ext cx="1278319" cy="628423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A4FC7BE-E0C5-4ECC-89E5-D7482369EE87}"/>
              </a:ext>
            </a:extLst>
          </p:cNvPr>
          <p:cNvSpPr txBox="1"/>
          <p:nvPr/>
        </p:nvSpPr>
        <p:spPr>
          <a:xfrm>
            <a:off x="2006650" y="562628"/>
            <a:ext cx="2617491" cy="22604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[</a:t>
            </a: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Rigaki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 &amp; Garcia, 2021]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4324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691"/>
    </mc:Choice>
    <mc:Fallback xmlns="">
      <p:transition spd="slow" advTm="55691"/>
    </mc:Fallback>
  </mc:AlternateContent>
  <p:extLst>
    <p:ext uri="{3A86A75C-4F4B-4683-9AE1-C65F6400EC91}">
      <p14:laserTraceLst xmlns:p14="http://schemas.microsoft.com/office/powerpoint/2010/main">
        <p14:tracePtLst>
          <p14:tracePt t="5597" x="9036050" y="2103438"/>
          <p14:tracePt t="5605" x="8991600" y="2071688"/>
          <p14:tracePt t="5613" x="8940800" y="2058988"/>
          <p14:tracePt t="5621" x="8882063" y="2033588"/>
          <p14:tracePt t="5629" x="8824913" y="2001838"/>
          <p14:tracePt t="5638" x="8761413" y="1963738"/>
          <p14:tracePt t="5645" x="8691563" y="1924050"/>
          <p14:tracePt t="5654" x="8602663" y="1898650"/>
          <p14:tracePt t="5661" x="8526463" y="1860550"/>
          <p14:tracePt t="5672" x="8455025" y="1828800"/>
          <p14:tracePt t="5677" x="8391525" y="1797050"/>
          <p14:tracePt t="5686" x="8321675" y="1758950"/>
          <p14:tracePt t="5694" x="8258175" y="1727200"/>
          <p14:tracePt t="5702" x="8207375" y="1701800"/>
          <p14:tracePt t="5711" x="8162925" y="1689100"/>
          <p14:tracePt t="5716" x="8118475" y="1670050"/>
          <p14:tracePt t="5723" x="8093075" y="1657350"/>
          <p14:tracePt t="5731" x="8074025" y="1651000"/>
          <p14:tracePt t="5739" x="8061325" y="1651000"/>
          <p14:tracePt t="5747" x="8054975" y="1644650"/>
          <p14:tracePt t="5875" x="8054975" y="1638300"/>
          <p14:tracePt t="5885" x="8074025" y="1625600"/>
          <p14:tracePt t="5894" x="8131175" y="1612900"/>
          <p14:tracePt t="5899" x="8194675" y="1612900"/>
          <p14:tracePt t="5907" x="8270875" y="1593850"/>
          <p14:tracePt t="5915" x="8340725" y="1581150"/>
          <p14:tracePt t="5925" x="8391525" y="1562100"/>
          <p14:tracePt t="5934" x="8435975" y="1549400"/>
          <p14:tracePt t="5941" x="8488363" y="1530350"/>
          <p14:tracePt t="5949" x="8520113" y="1517650"/>
          <p14:tracePt t="5957" x="8558213" y="1504950"/>
          <p14:tracePt t="5965" x="8583613" y="1497013"/>
          <p14:tracePt t="5973" x="8589963" y="1490663"/>
          <p14:tracePt t="5981" x="8596313" y="1484313"/>
          <p14:tracePt t="6057" x="8602663" y="1484313"/>
          <p14:tracePt t="6065" x="8621713" y="1477963"/>
          <p14:tracePt t="6073" x="8653463" y="1477963"/>
          <p14:tracePt t="6081" x="8697913" y="1471613"/>
          <p14:tracePt t="6087" x="8736013" y="1471613"/>
          <p14:tracePt t="6096" x="8767763" y="1471613"/>
          <p14:tracePt t="6104" x="8799513" y="1465263"/>
          <p14:tracePt t="6111" x="8818563" y="1465263"/>
          <p14:tracePt t="6120" x="8824913" y="1465263"/>
          <p14:tracePt t="6127" x="8831263" y="1465263"/>
          <p14:tracePt t="6136" x="8837613" y="1465263"/>
          <p14:tracePt t="7408" x="8850313" y="1484313"/>
          <p14:tracePt t="7416" x="9061450" y="1778000"/>
          <p14:tracePt t="8759" x="8824913" y="1401763"/>
          <p14:tracePt t="8767" x="8678863" y="1255713"/>
          <p14:tracePt t="8776" x="8539163" y="1128713"/>
          <p14:tracePt t="8784" x="8416925" y="1019175"/>
          <p14:tracePt t="8791" x="8315325" y="930275"/>
          <p14:tracePt t="8800" x="8207375" y="847725"/>
          <p14:tracePt t="8808" x="8112125" y="771525"/>
          <p14:tracePt t="8816" x="8004175" y="708025"/>
          <p14:tracePt t="8824" x="7881938" y="644525"/>
          <p14:tracePt t="8832" x="7780338" y="585788"/>
          <p14:tracePt t="8839" x="7704138" y="554038"/>
          <p14:tracePt t="8848" x="7589838" y="503238"/>
          <p14:tracePt t="8855" x="7467600" y="458788"/>
          <p14:tracePt t="8863" x="7353300" y="407988"/>
          <p14:tracePt t="8871" x="7239000" y="369888"/>
          <p14:tracePt t="8877" x="7092950" y="338138"/>
          <p14:tracePt t="8891" x="6926263" y="319088"/>
          <p14:tracePt t="8893" x="6780213" y="287338"/>
          <p14:tracePt t="8901" x="6575425" y="261938"/>
          <p14:tracePt t="8909" x="6308725" y="236538"/>
          <p14:tracePt t="8918" x="6040438" y="203200"/>
          <p14:tracePt t="8925" x="5754688" y="177800"/>
          <p14:tracePt t="8934" x="5505450" y="152400"/>
          <p14:tracePt t="8943" x="5199063" y="139700"/>
          <p14:tracePt t="8950" x="4875213" y="139700"/>
          <p14:tracePt t="8959" x="4587875" y="158750"/>
          <p14:tracePt t="8966" x="4359275" y="184150"/>
          <p14:tracePt t="8974" x="4135438" y="196850"/>
          <p14:tracePt t="8982" x="3957638" y="223838"/>
          <p14:tracePt t="8990" x="3765550" y="255588"/>
          <p14:tracePt t="8997" x="3644900" y="274638"/>
          <p14:tracePt t="9005" x="3549650" y="293688"/>
          <p14:tracePt t="9014" x="3441700" y="312738"/>
          <p14:tracePt t="9021" x="3363913" y="325438"/>
          <p14:tracePt t="9029" x="3300413" y="344488"/>
          <p14:tracePt t="9035" x="3230563" y="369888"/>
          <p14:tracePt t="9043" x="3173413" y="395288"/>
          <p14:tracePt t="9051" x="3128963" y="414338"/>
          <p14:tracePt t="9059" x="3078163" y="458788"/>
          <p14:tracePt t="9067" x="3027363" y="509588"/>
          <p14:tracePt t="9075" x="2976563" y="573088"/>
          <p14:tracePt t="9084" x="2924175" y="644525"/>
          <p14:tracePt t="9094" x="2879725" y="714375"/>
          <p14:tracePt t="9101" x="2835275" y="790575"/>
          <p14:tracePt t="9109" x="2790825" y="892175"/>
          <p14:tracePt t="9115" x="2746375" y="987425"/>
          <p14:tracePt t="9126" x="2701925" y="1090613"/>
          <p14:tracePt t="9131" x="2676525" y="1166813"/>
          <p14:tracePt t="9141" x="2663825" y="1249363"/>
          <p14:tracePt t="9147" x="2644775" y="1319213"/>
          <p14:tracePt t="9155" x="2619375" y="1382713"/>
          <p14:tracePt t="9163" x="2587625" y="1452563"/>
          <p14:tracePt t="9171" x="2562225" y="1497013"/>
          <p14:tracePt t="9177" x="2549525" y="1543050"/>
          <p14:tracePt t="9185" x="2530475" y="1581150"/>
          <p14:tracePt t="9194" x="2530475" y="1606550"/>
          <p14:tracePt t="9201" x="2517775" y="1619250"/>
          <p14:tracePt t="9209" x="2509838" y="1625600"/>
          <p14:tracePt t="9218" x="2509838" y="1638300"/>
          <p14:tracePt t="9226" x="2509838" y="1644650"/>
          <p14:tracePt t="9323" x="2503488" y="1644650"/>
          <p14:tracePt t="11780" x="2503488" y="1651000"/>
          <p14:tracePt t="11790" x="2509838" y="1708150"/>
          <p14:tracePt t="11797" x="2530475" y="1765300"/>
          <p14:tracePt t="11808" x="2543175" y="1809750"/>
          <p14:tracePt t="11812" x="2568575" y="1860550"/>
          <p14:tracePt t="11818" x="2593975" y="1905000"/>
          <p14:tracePt t="11826" x="2606675" y="1931988"/>
          <p14:tracePt t="11835" x="2619375" y="1944688"/>
          <p14:tracePt t="11841" x="2619375" y="1957388"/>
          <p14:tracePt t="11849" x="2625725" y="1957388"/>
          <p14:tracePt t="11857" x="2625725" y="1963738"/>
          <p14:tracePt t="12332" x="2644775" y="1963738"/>
          <p14:tracePt t="12341" x="2695575" y="1957388"/>
          <p14:tracePt t="12349" x="2752725" y="1938338"/>
          <p14:tracePt t="12356" x="2809875" y="1924050"/>
          <p14:tracePt t="12364" x="2854325" y="1905000"/>
          <p14:tracePt t="12371" x="2905125" y="1873250"/>
          <p14:tracePt t="12380" x="2943225" y="1835150"/>
          <p14:tracePt t="12389" x="2962275" y="1790700"/>
          <p14:tracePt t="12396" x="2982913" y="1746250"/>
          <p14:tracePt t="12401" x="2989263" y="1701800"/>
          <p14:tracePt t="12409" x="2989263" y="1644650"/>
          <p14:tracePt t="12417" x="2982913" y="1593850"/>
          <p14:tracePt t="12425" x="2962275" y="1524000"/>
          <p14:tracePt t="12433" x="2930525" y="1465263"/>
          <p14:tracePt t="12441" x="2879725" y="1408113"/>
          <p14:tracePt t="12449" x="2828925" y="1350963"/>
          <p14:tracePt t="12457" x="2759075" y="1287463"/>
          <p14:tracePt t="12465" x="2701925" y="1236663"/>
          <p14:tracePt t="12473" x="2644775" y="1204913"/>
          <p14:tracePt t="12482" x="2587625" y="1185863"/>
          <p14:tracePt t="12489" x="2530475" y="1173163"/>
          <p14:tracePt t="12498" x="2484438" y="1173163"/>
          <p14:tracePt t="12505" x="2439988" y="1179513"/>
          <p14:tracePt t="12514" x="2376488" y="1198563"/>
          <p14:tracePt t="12521" x="2306638" y="1230313"/>
          <p14:tracePt t="12530" x="2236788" y="1281113"/>
          <p14:tracePt t="12537" x="2160588" y="1331913"/>
          <p14:tracePt t="12546" x="2109788" y="1401763"/>
          <p14:tracePt t="12551" x="2058988" y="1465263"/>
          <p14:tracePt t="12559" x="1993900" y="1524000"/>
          <p14:tracePt t="12567" x="1936750" y="1593850"/>
          <p14:tracePt t="12575" x="1885950" y="1663700"/>
          <p14:tracePt t="12583" x="1828800" y="1733550"/>
          <p14:tracePt t="12591" x="1778000" y="1809750"/>
          <p14:tracePt t="12599" x="1746250" y="1879600"/>
          <p14:tracePt t="12607" x="1727200" y="1924050"/>
          <p14:tracePt t="12615" x="1714500" y="1970088"/>
          <p14:tracePt t="12623" x="1708150" y="2001838"/>
          <p14:tracePt t="12631" x="1701800" y="2052638"/>
          <p14:tracePt t="12639" x="1701800" y="2084388"/>
          <p14:tracePt t="12647" x="1701800" y="2097088"/>
          <p14:tracePt t="12656" x="1701800" y="2109788"/>
          <p14:tracePt t="12664" x="1701800" y="2122488"/>
          <p14:tracePt t="12671" x="1701800" y="2128838"/>
          <p14:tracePt t="12681" x="1701800" y="2135188"/>
          <p14:tracePt t="12688" x="1701800" y="2141538"/>
          <p14:tracePt t="13185" x="1720850" y="2122488"/>
          <p14:tracePt t="13195" x="1847850" y="2020888"/>
          <p14:tracePt t="13201" x="1981200" y="1917700"/>
          <p14:tracePt t="13207" x="2116138" y="1816100"/>
          <p14:tracePt t="13216" x="2249488" y="1714500"/>
          <p14:tracePt t="13223" x="2401888" y="1625600"/>
          <p14:tracePt t="13231" x="2555875" y="1517650"/>
          <p14:tracePt t="13239" x="2689225" y="1414463"/>
          <p14:tracePt t="13247" x="2784475" y="1338263"/>
          <p14:tracePt t="13255" x="2873375" y="1268413"/>
          <p14:tracePt t="13264" x="2982913" y="1198563"/>
          <p14:tracePt t="13272" x="3109913" y="1122363"/>
          <p14:tracePt t="13278" x="3255963" y="1044575"/>
          <p14:tracePt t="13285" x="3441700" y="955675"/>
          <p14:tracePt t="13293" x="3663950" y="879475"/>
          <p14:tracePt t="13301" x="3900488" y="815975"/>
          <p14:tracePt t="13309" x="4135438" y="765175"/>
          <p14:tracePt t="13317" x="4365625" y="727075"/>
          <p14:tracePt t="13325" x="4575175" y="688975"/>
          <p14:tracePt t="13333" x="4797425" y="663575"/>
          <p14:tracePt t="13341" x="4995863" y="650875"/>
          <p14:tracePt t="13349" x="5192713" y="650875"/>
          <p14:tracePt t="13357" x="5384800" y="682625"/>
          <p14:tracePt t="13365" x="5594350" y="733425"/>
          <p14:tracePt t="13373" x="5811838" y="796925"/>
          <p14:tracePt t="13381" x="6034088" y="873125"/>
          <p14:tracePt t="13389" x="6238875" y="962025"/>
          <p14:tracePt t="13397" x="6378575" y="1025525"/>
          <p14:tracePt t="13405" x="6505575" y="1103313"/>
          <p14:tracePt t="13414" x="6619875" y="1185863"/>
          <p14:tracePt t="13421" x="6723063" y="1281113"/>
          <p14:tracePt t="13428" x="6843713" y="1408113"/>
          <p14:tracePt t="13442" x="6996113" y="1568450"/>
          <p14:tracePt t="13448" x="7162800" y="1790700"/>
          <p14:tracePt t="13455" x="7359650" y="2014538"/>
          <p14:tracePt t="13460" x="7621588" y="2205038"/>
          <p14:tracePt t="13468" x="7881938" y="2409825"/>
          <p14:tracePt t="13475" x="8143875" y="2581275"/>
          <p14:tracePt t="13483" x="8397875" y="2740025"/>
          <p14:tracePt t="13491" x="8647113" y="2849563"/>
          <p14:tracePt t="13499" x="8850313" y="2938463"/>
          <p14:tracePt t="13507" x="9010650" y="3008313"/>
          <p14:tracePt t="13515" x="9131300" y="3071813"/>
          <p14:tracePt t="13617" x="9023350" y="2498725"/>
          <p14:tracePt t="13625" x="8940800" y="2416175"/>
          <p14:tracePt t="13633" x="8850313" y="2365375"/>
          <p14:tracePt t="13641" x="8710613" y="2319338"/>
          <p14:tracePt t="13649" x="8532813" y="2312988"/>
          <p14:tracePt t="13657" x="8308975" y="2319338"/>
          <p14:tracePt t="13665" x="8067675" y="2332038"/>
          <p14:tracePt t="13673" x="7780338" y="2359025"/>
          <p14:tracePt t="13681" x="7537450" y="2371725"/>
          <p14:tracePt t="13689" x="7308850" y="2397125"/>
          <p14:tracePt t="13697" x="7053263" y="2447925"/>
          <p14:tracePt t="13705" x="6837363" y="2511425"/>
          <p14:tracePt t="13712" x="6634163" y="2600325"/>
          <p14:tracePt t="13719" x="6442075" y="2714625"/>
          <p14:tracePt t="13728" x="6334125" y="2784475"/>
          <p14:tracePt t="13736" x="6264275" y="2855913"/>
          <p14:tracePt t="13744" x="6213475" y="2925763"/>
          <p14:tracePt t="13751" x="6188075" y="2989263"/>
          <p14:tracePt t="13760" x="6167438" y="3059113"/>
          <p14:tracePt t="13767" x="6161088" y="3103563"/>
          <p14:tracePt t="13775" x="6161088" y="3148013"/>
          <p14:tracePt t="13783" x="6175375" y="3192463"/>
          <p14:tracePt t="13791" x="6207125" y="3238500"/>
          <p14:tracePt t="13799" x="6251575" y="3289300"/>
          <p14:tracePt t="13807" x="6321425" y="3340100"/>
          <p14:tracePt t="13815" x="6423025" y="3397250"/>
          <p14:tracePt t="13823" x="6562725" y="3460750"/>
          <p14:tracePt t="13831" x="6691313" y="3524250"/>
          <p14:tracePt t="13839" x="6869113" y="3594100"/>
          <p14:tracePt t="13847" x="7065963" y="3671888"/>
          <p14:tracePt t="13855" x="7264400" y="3735388"/>
          <p14:tracePt t="13862" x="7461250" y="3779838"/>
          <p14:tracePt t="13869" x="7666038" y="3805238"/>
          <p14:tracePt t="13887" x="7983538" y="3836988"/>
          <p14:tracePt t="13893" x="8093075" y="3836988"/>
          <p14:tracePt t="13902" x="8156575" y="3811588"/>
          <p14:tracePt t="13909" x="8213725" y="3779838"/>
          <p14:tracePt t="13917" x="8258175" y="3735388"/>
          <p14:tracePt t="13925" x="8270875" y="3690938"/>
          <p14:tracePt t="13933" x="8277225" y="3638550"/>
          <p14:tracePt t="13941" x="8277225" y="3581400"/>
          <p14:tracePt t="13949" x="8270875" y="3517900"/>
          <p14:tracePt t="13957" x="8245475" y="3448050"/>
          <p14:tracePt t="13965" x="8207375" y="3384550"/>
          <p14:tracePt t="13973" x="8175625" y="3308350"/>
          <p14:tracePt t="13981" x="8131175" y="3238500"/>
          <p14:tracePt t="13989" x="8080375" y="3167063"/>
          <p14:tracePt t="13997" x="8029575" y="3097213"/>
          <p14:tracePt t="14003" x="7983538" y="3040063"/>
          <p14:tracePt t="14012" x="7932738" y="2970213"/>
          <p14:tracePt t="14020" x="7881938" y="2913063"/>
          <p14:tracePt t="14028" x="7837488" y="2862263"/>
          <p14:tracePt t="14037" x="7773988" y="2811463"/>
          <p14:tracePt t="14044" x="7710488" y="2765425"/>
          <p14:tracePt t="14051" x="7627938" y="2714625"/>
          <p14:tracePt t="14060" x="7558088" y="2663825"/>
          <p14:tracePt t="14067" x="7473950" y="2625725"/>
          <p14:tracePt t="14075" x="7391400" y="2593975"/>
          <p14:tracePt t="14083" x="7315200" y="2574925"/>
          <p14:tracePt t="14091" x="7239000" y="2562225"/>
          <p14:tracePt t="14099" x="7188200" y="2543175"/>
          <p14:tracePt t="14107" x="7143750" y="2536825"/>
          <p14:tracePt t="14115" x="7099300" y="2530475"/>
          <p14:tracePt t="14123" x="7059613" y="2530475"/>
          <p14:tracePt t="14131" x="7053263" y="2524125"/>
          <p14:tracePt t="14139" x="7040563" y="2524125"/>
          <p14:tracePt t="14147" x="7034213" y="2524125"/>
          <p14:tracePt t="15283" x="7034213" y="2517775"/>
          <p14:tracePt t="15299" x="7046913" y="2511425"/>
          <p14:tracePt t="15307" x="7046913" y="2505075"/>
          <p14:tracePt t="15315" x="7053263" y="2498725"/>
          <p14:tracePt t="15328" x="7059613" y="2498725"/>
          <p14:tracePt t="15348" x="7059613" y="2492375"/>
          <p14:tracePt t="15355" x="7059613" y="2479675"/>
          <p14:tracePt t="15369" x="7053263" y="2466975"/>
          <p14:tracePt t="15378" x="7046913" y="2454275"/>
          <p14:tracePt t="15385" x="7034213" y="2447925"/>
          <p14:tracePt t="15394" x="7015163" y="2428875"/>
          <p14:tracePt t="15401" x="6977063" y="2397125"/>
          <p14:tracePt t="15410" x="6938963" y="2365375"/>
          <p14:tracePt t="15420" x="6888163" y="2325688"/>
          <p14:tracePt t="15426" x="6850063" y="2274888"/>
          <p14:tracePt t="15434" x="6805613" y="2224088"/>
          <p14:tracePt t="15441" x="6773863" y="2179638"/>
          <p14:tracePt t="15449" x="6742113" y="2128838"/>
          <p14:tracePt t="15457" x="6710363" y="2084388"/>
          <p14:tracePt t="15465" x="6691313" y="2046288"/>
          <p14:tracePt t="15473" x="6665913" y="2001838"/>
          <p14:tracePt t="15481" x="6653213" y="1976438"/>
          <p14:tracePt t="15489" x="6640513" y="1944688"/>
          <p14:tracePt t="15497" x="6626225" y="1931988"/>
          <p14:tracePt t="15505" x="6613525" y="1917700"/>
          <p14:tracePt t="15512" x="6613525" y="1905000"/>
          <p14:tracePt t="15520" x="6600825" y="1892300"/>
          <p14:tracePt t="15528" x="6594475" y="1885950"/>
          <p14:tracePt t="15535" x="6588125" y="1873250"/>
          <p14:tracePt t="15544" x="6581775" y="1866900"/>
          <p14:tracePt t="15552" x="6581775" y="1860550"/>
          <p14:tracePt t="15560" x="6569075" y="1847850"/>
          <p14:tracePt t="15568" x="6556375" y="1835150"/>
          <p14:tracePt t="15576" x="6543675" y="1822450"/>
          <p14:tracePt t="15583" x="6537325" y="1816100"/>
          <p14:tracePt t="15592" x="6524625" y="1803400"/>
          <p14:tracePt t="15601" x="6511925" y="1790700"/>
          <p14:tracePt t="15610" x="6499225" y="1778000"/>
          <p14:tracePt t="15615" x="6486525" y="1765300"/>
          <p14:tracePt t="15623" x="6480175" y="1758950"/>
          <p14:tracePt t="15631" x="6467475" y="1752600"/>
          <p14:tracePt t="15639" x="6461125" y="1752600"/>
          <p14:tracePt t="15809" x="6454775" y="1752600"/>
          <p14:tracePt t="15944" x="6454775" y="1765300"/>
          <p14:tracePt t="15950" x="6448425" y="1778000"/>
          <p14:tracePt t="15957" x="6448425" y="1790700"/>
          <p14:tracePt t="15965" x="6448425" y="1803400"/>
          <p14:tracePt t="15973" x="6454775" y="1816100"/>
          <p14:tracePt t="15982" x="6467475" y="1828800"/>
          <p14:tracePt t="15990" x="6486525" y="1835150"/>
          <p14:tracePt t="15999" x="6511925" y="1847850"/>
          <p14:tracePt t="16006" x="6537325" y="1860550"/>
          <p14:tracePt t="16014" x="6575425" y="1879600"/>
          <p14:tracePt t="16021" x="6607175" y="1892300"/>
          <p14:tracePt t="16029" x="6659563" y="1905000"/>
          <p14:tracePt t="16037" x="6691313" y="1905000"/>
          <p14:tracePt t="16045" x="6723063" y="1917700"/>
          <p14:tracePt t="16055" x="6748463" y="1917700"/>
          <p14:tracePt t="16063" x="6773863" y="1917700"/>
          <p14:tracePt t="16071" x="6792913" y="1911350"/>
          <p14:tracePt t="16079" x="6805613" y="1905000"/>
          <p14:tracePt t="16087" x="6818313" y="1892300"/>
          <p14:tracePt t="16095" x="6824663" y="1885950"/>
          <p14:tracePt t="16105" x="6831013" y="1879600"/>
          <p14:tracePt t="16113" x="6831013" y="1866900"/>
          <p14:tracePt t="16121" x="6831013" y="1860550"/>
          <p14:tracePt t="16129" x="6831013" y="1854200"/>
          <p14:tracePt t="16137" x="6831013" y="1847850"/>
          <p14:tracePt t="16145" x="6831013" y="1841500"/>
          <p14:tracePt t="16354" x="6792913" y="1854200"/>
          <p14:tracePt t="16362" x="6773863" y="1860550"/>
          <p14:tracePt t="16372" x="6754813" y="1860550"/>
          <p14:tracePt t="16379" x="6742113" y="1866900"/>
          <p14:tracePt t="16410" x="6735763" y="1866900"/>
          <p14:tracePt t="16417" x="6735763" y="1854200"/>
          <p14:tracePt t="16426" x="6723063" y="1835150"/>
          <p14:tracePt t="16435" x="6716713" y="1822450"/>
          <p14:tracePt t="16442" x="6710363" y="1809750"/>
          <p14:tracePt t="16450" x="6697663" y="1784350"/>
          <p14:tracePt t="16458" x="6684963" y="1746250"/>
          <p14:tracePt t="16465" x="6672263" y="1727200"/>
          <p14:tracePt t="16473" x="6659563" y="1701800"/>
          <p14:tracePt t="16481" x="6646863" y="1695450"/>
          <p14:tracePt t="16489" x="6634163" y="1682750"/>
          <p14:tracePt t="16495" x="6626225" y="1670050"/>
          <p14:tracePt t="16503" x="6613525" y="1663700"/>
          <p14:tracePt t="16511" x="6600825" y="1651000"/>
          <p14:tracePt t="16528" x="6594475" y="1644650"/>
          <p14:tracePt t="16535" x="6588125" y="1644650"/>
          <p14:tracePt t="16544" x="6581775" y="1638300"/>
          <p14:tracePt t="16552" x="6575425" y="1638300"/>
          <p14:tracePt t="16560" x="6575425" y="1631950"/>
          <p14:tracePt t="16568" x="6562725" y="1631950"/>
          <p14:tracePt t="16576" x="6550025" y="1625600"/>
          <p14:tracePt t="16585" x="6550025" y="1619250"/>
          <p14:tracePt t="16592" x="6537325" y="1612900"/>
          <p14:tracePt t="16606" x="6524625" y="1606550"/>
          <p14:tracePt t="16617" x="6518275" y="1606550"/>
          <p14:tracePt t="16635" x="6511925" y="1606550"/>
          <p14:tracePt t="16653" x="6511925" y="1600200"/>
          <p14:tracePt t="16661" x="6499225" y="1600200"/>
          <p14:tracePt t="16669" x="6486525" y="1600200"/>
          <p14:tracePt t="16677" x="6480175" y="1600200"/>
          <p14:tracePt t="16685" x="6461125" y="1600200"/>
          <p14:tracePt t="16694" x="6442075" y="1606550"/>
          <p14:tracePt t="16701" x="6410325" y="1612900"/>
          <p14:tracePt t="16710" x="6378575" y="1625600"/>
          <p14:tracePt t="16718" x="6321425" y="1651000"/>
          <p14:tracePt t="16726" x="6264275" y="1682750"/>
          <p14:tracePt t="16733" x="6194425" y="1708150"/>
          <p14:tracePt t="16742" x="6129338" y="1733550"/>
          <p14:tracePt t="16750" x="6059488" y="1758950"/>
          <p14:tracePt t="16757" x="5983288" y="1803400"/>
          <p14:tracePt t="16765" x="5913438" y="1847850"/>
          <p14:tracePt t="16773" x="5843588" y="1879600"/>
          <p14:tracePt t="16781" x="5780088" y="1905000"/>
          <p14:tracePt t="16787" x="5735638" y="1917700"/>
          <p14:tracePt t="16795" x="5689600" y="1938338"/>
          <p14:tracePt t="16803" x="5651500" y="1944688"/>
          <p14:tracePt t="16811" x="5626100" y="1951038"/>
          <p14:tracePt t="16819" x="5600700" y="1957388"/>
          <p14:tracePt t="16828" x="5556250" y="1963738"/>
          <p14:tracePt t="16835" x="5511800" y="1976438"/>
          <p14:tracePt t="16845" x="5467350" y="1995488"/>
          <p14:tracePt t="16854" x="5410200" y="2008188"/>
          <p14:tracePt t="16860" x="5365750" y="2020888"/>
          <p14:tracePt t="16868" x="5321300" y="2033588"/>
          <p14:tracePt t="16876" x="5276850" y="2046288"/>
          <p14:tracePt t="16885" x="5230813" y="2058988"/>
          <p14:tracePt t="16892" x="5173663" y="2078038"/>
          <p14:tracePt t="16900" x="5129213" y="2090738"/>
          <p14:tracePt t="16908" x="5072063" y="2109788"/>
          <p14:tracePt t="16915" x="5027613" y="2122488"/>
          <p14:tracePt t="16923" x="4970463" y="2141538"/>
          <p14:tracePt t="16931" x="4913313" y="2154238"/>
          <p14:tracePt t="16937" x="4856163" y="2173288"/>
          <p14:tracePt t="16945" x="4811713" y="2185988"/>
          <p14:tracePt t="16953" x="4765675" y="2205038"/>
          <p14:tracePt t="16961" x="4708525" y="2211388"/>
          <p14:tracePt t="16969" x="4651375" y="2224088"/>
          <p14:tracePt t="16977" x="4606925" y="2243138"/>
          <p14:tracePt t="16985" x="4543425" y="2255838"/>
          <p14:tracePt t="16993" x="4486275" y="2274888"/>
          <p14:tracePt t="17002" x="4435475" y="2312988"/>
          <p14:tracePt t="17010" x="4371975" y="2365375"/>
          <p14:tracePt t="17017" x="4306888" y="2428875"/>
          <p14:tracePt t="17026" x="4249738" y="2498725"/>
          <p14:tracePt t="17033" x="4186238" y="2555875"/>
          <p14:tracePt t="17042" x="4135438" y="2613025"/>
          <p14:tracePt t="17052" x="4097338" y="2682875"/>
          <p14:tracePt t="17057" x="4059238" y="2752725"/>
          <p14:tracePt t="17067" x="4046538" y="2817813"/>
          <p14:tracePt t="17074" x="4046538" y="2881313"/>
          <p14:tracePt t="17081" x="4071938" y="2957513"/>
          <p14:tracePt t="17087" x="4122738" y="3027363"/>
          <p14:tracePt t="17095" x="4192588" y="3097213"/>
          <p14:tracePt t="17103" x="4262438" y="3160713"/>
          <p14:tracePt t="17111" x="4346575" y="3225800"/>
          <p14:tracePt t="17119" x="4410075" y="3282950"/>
          <p14:tracePt t="17127" x="4479925" y="3333750"/>
          <p14:tracePt t="17135" x="4562475" y="3378200"/>
          <p14:tracePt t="17144" x="4657725" y="3416300"/>
          <p14:tracePt t="17151" x="4752975" y="3441700"/>
          <p14:tracePt t="17160" x="4862513" y="3467100"/>
          <p14:tracePt t="17168" x="4957763" y="3486150"/>
          <p14:tracePt t="17176" x="5033963" y="3492500"/>
          <p14:tracePt t="17184" x="5097463" y="3492500"/>
          <p14:tracePt t="17192" x="5141913" y="3486150"/>
          <p14:tracePt t="17199" x="5180013" y="3467100"/>
          <p14:tracePt t="17208" x="5218113" y="3441700"/>
          <p14:tracePt t="17215" x="5243513" y="3390900"/>
          <p14:tracePt t="17224" x="5276850" y="3333750"/>
          <p14:tracePt t="17229" x="5289550" y="3270250"/>
          <p14:tracePt t="17237" x="5308600" y="3192463"/>
          <p14:tracePt t="17245" x="5308600" y="3128963"/>
          <p14:tracePt t="17253" x="5308600" y="3040063"/>
          <p14:tracePt t="17261" x="5289550" y="2938463"/>
          <p14:tracePt t="17269" x="5249863" y="2836863"/>
          <p14:tracePt t="17277" x="5192713" y="2720975"/>
          <p14:tracePt t="17286" x="5135563" y="2600325"/>
          <p14:tracePt t="17293" x="5059363" y="2505075"/>
          <p14:tracePt t="17302" x="4976813" y="2397125"/>
          <p14:tracePt t="17310" x="4881563" y="2319338"/>
          <p14:tracePt t="17318" x="4752975" y="2230438"/>
          <p14:tracePt t="17326" x="4632325" y="2173288"/>
          <p14:tracePt t="17333" x="4505325" y="2109788"/>
          <p14:tracePt t="17342" x="4325938" y="2039938"/>
          <p14:tracePt t="17349" x="4186238" y="2014538"/>
          <p14:tracePt t="17358" x="4078288" y="2001838"/>
          <p14:tracePt t="17363" x="3944938" y="1989138"/>
          <p14:tracePt t="17371" x="3784600" y="1995488"/>
          <p14:tracePt t="17379" x="3657600" y="1995488"/>
          <p14:tracePt t="17387" x="3549650" y="2001838"/>
          <p14:tracePt t="17395" x="3441700" y="2014538"/>
          <p14:tracePt t="17403" x="3338513" y="2027238"/>
          <p14:tracePt t="17411" x="3262313" y="2046288"/>
          <p14:tracePt t="17419" x="3192463" y="2071688"/>
          <p14:tracePt t="17427" x="3135313" y="2097088"/>
          <p14:tracePt t="17436" x="3097213" y="2128838"/>
          <p14:tracePt t="17444" x="3078163" y="2160588"/>
          <p14:tracePt t="17452" x="3065463" y="2198688"/>
          <p14:tracePt t="17460" x="3046413" y="2236788"/>
          <p14:tracePt t="17469" x="3040063" y="2281238"/>
          <p14:tracePt t="17477" x="3040063" y="2332038"/>
          <p14:tracePt t="17484" x="3040063" y="2390775"/>
          <p14:tracePt t="17492" x="3052763" y="2441575"/>
          <p14:tracePt t="17500" x="3065463" y="2498725"/>
          <p14:tracePt t="17505" x="3084513" y="2543175"/>
          <p14:tracePt t="17513" x="3097213" y="2593975"/>
          <p14:tracePt t="17521" x="3116263" y="2625725"/>
          <p14:tracePt t="17529" x="3148013" y="2676525"/>
          <p14:tracePt t="17537" x="3192463" y="2727325"/>
          <p14:tracePt t="17545" x="3243263" y="2771775"/>
          <p14:tracePt t="17553" x="3287713" y="2824163"/>
          <p14:tracePt t="17561" x="3351213" y="2868613"/>
          <p14:tracePt t="17569" x="3435350" y="2913063"/>
          <p14:tracePt t="17577" x="3549650" y="2944813"/>
          <p14:tracePt t="17585" x="3644900" y="2963863"/>
          <p14:tracePt t="17593" x="3752850" y="2982913"/>
          <p14:tracePt t="17601" x="3867150" y="3001963"/>
          <p14:tracePt t="17610" x="3995738" y="3021013"/>
          <p14:tracePt t="17618" x="4110038" y="3027363"/>
          <p14:tracePt t="17626" x="4205288" y="3046413"/>
          <p14:tracePt t="17634" x="4319588" y="3046413"/>
          <p14:tracePt t="17642" x="4448175" y="3046413"/>
          <p14:tracePt t="17647" x="4587875" y="3040063"/>
          <p14:tracePt t="17655" x="4683125" y="3027363"/>
          <p14:tracePt t="17663" x="4772025" y="3008313"/>
          <p14:tracePt t="17671" x="4837113" y="2982913"/>
          <p14:tracePt t="17679" x="4906963" y="2957513"/>
          <p14:tracePt t="17687" x="4970463" y="2932113"/>
          <p14:tracePt t="17695" x="5021263" y="2894013"/>
          <p14:tracePt t="17703" x="5065713" y="2849563"/>
          <p14:tracePt t="17711" x="5110163" y="2811463"/>
          <p14:tracePt t="17719" x="5141913" y="2765425"/>
          <p14:tracePt t="17727" x="5154613" y="2714625"/>
          <p14:tracePt t="17735" x="5167313" y="2682875"/>
          <p14:tracePt t="17743" x="5186363" y="2638425"/>
          <p14:tracePt t="17753" x="5199063" y="2587625"/>
          <p14:tracePt t="17760" x="5205413" y="2543175"/>
          <p14:tracePt t="17767" x="5211763" y="2511425"/>
          <p14:tracePt t="17776" x="5211763" y="2466975"/>
          <p14:tracePt t="17783" x="5211763" y="2435225"/>
          <p14:tracePt t="17792" x="5211763" y="2390775"/>
          <p14:tracePt t="17797" x="5205413" y="2344738"/>
          <p14:tracePt t="17805" x="5192713" y="2300288"/>
          <p14:tracePt t="17813" x="5173663" y="2255838"/>
          <p14:tracePt t="17821" x="5141913" y="2205038"/>
          <p14:tracePt t="17829" x="5091113" y="2154238"/>
          <p14:tracePt t="17837" x="5053013" y="2109788"/>
          <p14:tracePt t="17845" x="5002213" y="2058988"/>
          <p14:tracePt t="17853" x="4951413" y="2008188"/>
          <p14:tracePt t="17861" x="4894263" y="1970088"/>
          <p14:tracePt t="17869" x="4824413" y="1924050"/>
          <p14:tracePt t="17883" x="4759325" y="1898650"/>
          <p14:tracePt t="17885" x="4695825" y="1879600"/>
          <p14:tracePt t="17893" x="4606925" y="1866900"/>
          <p14:tracePt t="17901" x="4524375" y="1847850"/>
          <p14:tracePt t="17910" x="4435475" y="1828800"/>
          <p14:tracePt t="17918" x="4325938" y="1809750"/>
          <p14:tracePt t="17926" x="4217988" y="1797050"/>
          <p14:tracePt t="17933" x="4122738" y="1778000"/>
          <p14:tracePt t="17940" x="4040188" y="1765300"/>
          <p14:tracePt t="17947" x="3957638" y="1765300"/>
          <p14:tracePt t="17955" x="3879850" y="1771650"/>
          <p14:tracePt t="17963" x="3816350" y="1778000"/>
          <p14:tracePt t="17971" x="3727450" y="1797050"/>
          <p14:tracePt t="17979" x="3663950" y="1803400"/>
          <p14:tracePt t="17987" x="3594100" y="1822450"/>
          <p14:tracePt t="17995" x="3543300" y="1835150"/>
          <p14:tracePt t="18003" x="3486150" y="1854200"/>
          <p14:tracePt t="18011" x="3448050" y="1866900"/>
          <p14:tracePt t="18019" x="3421063" y="1879600"/>
          <p14:tracePt t="18027" x="3395663" y="1892300"/>
          <p14:tracePt t="18035" x="3382963" y="1905000"/>
          <p14:tracePt t="18043" x="3370263" y="1924050"/>
          <p14:tracePt t="18051" x="3357563" y="1951038"/>
          <p14:tracePt t="18059" x="3344863" y="1976438"/>
          <p14:tracePt t="18068" x="3332163" y="2008188"/>
          <p14:tracePt t="18076" x="3325813" y="2046288"/>
          <p14:tracePt t="18085" x="3319463" y="2090738"/>
          <p14:tracePt t="18090" x="3319463" y="2135188"/>
          <p14:tracePt t="18097" x="3319463" y="2173288"/>
          <p14:tracePt t="18105" x="3319463" y="2217738"/>
          <p14:tracePt t="18113" x="3319463" y="2262188"/>
          <p14:tracePt t="18121" x="3332163" y="2319338"/>
          <p14:tracePt t="18129" x="3357563" y="2378075"/>
          <p14:tracePt t="18137" x="3376613" y="2435225"/>
          <p14:tracePt t="18145" x="3395663" y="2479675"/>
          <p14:tracePt t="18153" x="3435350" y="2536825"/>
          <p14:tracePt t="18161" x="3473450" y="2587625"/>
          <p14:tracePt t="18169" x="3524250" y="2638425"/>
          <p14:tracePt t="18177" x="3575050" y="2682875"/>
          <p14:tracePt t="18185" x="3619500" y="2733675"/>
          <p14:tracePt t="18193" x="3670300" y="2771775"/>
          <p14:tracePt t="18201" x="3714750" y="2798763"/>
          <p14:tracePt t="18209" x="3765550" y="2843213"/>
          <p14:tracePt t="18217" x="3816350" y="2874963"/>
          <p14:tracePt t="18224" x="3860800" y="2913063"/>
          <p14:tracePt t="18233" x="3932238" y="2944813"/>
          <p14:tracePt t="18239" x="4002088" y="2995613"/>
          <p14:tracePt t="18247" x="4065588" y="3040063"/>
          <p14:tracePt t="18255" x="4135438" y="3065463"/>
          <p14:tracePt t="18263" x="4198938" y="3090863"/>
          <p14:tracePt t="18271" x="4268788" y="3116263"/>
          <p14:tracePt t="18279" x="4325938" y="3141663"/>
          <p14:tracePt t="18287" x="4391025" y="3173413"/>
          <p14:tracePt t="18295" x="4473575" y="3198813"/>
          <p14:tracePt t="18303" x="4549775" y="3219450"/>
          <p14:tracePt t="18311" x="4625975" y="3244850"/>
          <p14:tracePt t="18319" x="4702175" y="3257550"/>
          <p14:tracePt t="18327" x="4765675" y="3282950"/>
          <p14:tracePt t="18335" x="4843463" y="3302000"/>
          <p14:tracePt t="18343" x="4906963" y="3302000"/>
          <p14:tracePt t="18351" x="4970463" y="3302000"/>
          <p14:tracePt t="18359" x="5021263" y="3302000"/>
          <p14:tracePt t="18365" x="5065713" y="3302000"/>
          <p14:tracePt t="18374" x="5097463" y="3302000"/>
          <p14:tracePt t="18381" x="5135563" y="3302000"/>
          <p14:tracePt t="18390" x="5154613" y="3302000"/>
          <p14:tracePt t="18397" x="5173663" y="3295650"/>
          <p14:tracePt t="18406" x="5186363" y="3289300"/>
          <p14:tracePt t="18413" x="5205413" y="3276600"/>
          <p14:tracePt t="18421" x="5211763" y="3270250"/>
          <p14:tracePt t="18429" x="5224463" y="3263900"/>
          <p14:tracePt t="18437" x="5237163" y="3251200"/>
          <p14:tracePt t="18445" x="5249863" y="3238500"/>
          <p14:tracePt t="18453" x="5256213" y="3225800"/>
          <p14:tracePt t="18469" x="5264150" y="3211513"/>
          <p14:tracePt t="18477" x="5264150" y="3205163"/>
          <p14:tracePt t="18535" x="5264150" y="3198813"/>
          <p14:tracePt t="18543" x="5264150" y="3186113"/>
          <p14:tracePt t="18551" x="5256213" y="3173413"/>
          <p14:tracePt t="18559" x="5256213" y="3160713"/>
          <p14:tracePt t="18568" x="5243513" y="3141663"/>
          <p14:tracePt t="18576" x="5237163" y="3141663"/>
          <p14:tracePt t="18583" x="5224463" y="3128963"/>
          <p14:tracePt t="18592" x="5224463" y="3122613"/>
          <p14:tracePt t="18600" x="5224463" y="3116263"/>
          <p14:tracePt t="18611" x="5224463" y="3109913"/>
          <p14:tracePt t="18640" x="5224463" y="3103563"/>
          <p14:tracePt t="18648" x="5218113" y="3097213"/>
          <p14:tracePt t="18658" x="5218113" y="3084513"/>
          <p14:tracePt t="18665" x="5211763" y="3071813"/>
          <p14:tracePt t="18674" x="5211763" y="3065463"/>
          <p14:tracePt t="18683" x="5205413" y="3052763"/>
          <p14:tracePt t="18690" x="5205413" y="3046413"/>
          <p14:tracePt t="18699" x="5205413" y="3033713"/>
          <p14:tracePt t="18709" x="5199063" y="3027363"/>
          <p14:tracePt t="18935" x="5199063" y="3046413"/>
          <p14:tracePt t="18944" x="5218113" y="3109913"/>
          <p14:tracePt t="18952" x="5224463" y="3154363"/>
          <p14:tracePt t="18960" x="5237163" y="3179763"/>
          <p14:tracePt t="18969" x="5249863" y="3198813"/>
          <p14:tracePt t="18976" x="5264150" y="3211513"/>
          <p14:tracePt t="18984" x="5276850" y="3219450"/>
          <p14:tracePt t="18990" x="5276850" y="3232150"/>
          <p14:tracePt t="18998" x="5289550" y="3244850"/>
          <p14:tracePt t="19005" x="5289550" y="3257550"/>
          <p14:tracePt t="19013" x="5295900" y="3257550"/>
          <p14:tracePt t="19022" x="5295900" y="3263900"/>
          <p14:tracePt t="19029" x="5295900" y="3270250"/>
          <p14:tracePt t="22175" x="5289550" y="3270250"/>
          <p14:tracePt t="22183" x="5276850" y="3270250"/>
          <p14:tracePt t="22191" x="5186363" y="3270250"/>
          <p14:tracePt t="22199" x="5091113" y="3270250"/>
          <p14:tracePt t="22207" x="4995863" y="3270250"/>
          <p14:tracePt t="22215" x="4900613" y="3270250"/>
          <p14:tracePt t="22223" x="4837113" y="3270250"/>
          <p14:tracePt t="22231" x="4772025" y="3270250"/>
          <p14:tracePt t="22239" x="4708525" y="3257550"/>
          <p14:tracePt t="22246" x="4651375" y="3251200"/>
          <p14:tracePt t="22254" x="4606925" y="3244850"/>
          <p14:tracePt t="22261" x="4587875" y="3238500"/>
          <p14:tracePt t="22270" x="4581525" y="3238500"/>
          <p14:tracePt t="22317" x="4581525" y="3219450"/>
          <p14:tracePt t="22325" x="4594225" y="3160713"/>
          <p14:tracePt t="22334" x="4632325" y="3090863"/>
          <p14:tracePt t="22341" x="4689475" y="3027363"/>
          <p14:tracePt t="22350" x="4740275" y="2944813"/>
          <p14:tracePt t="22357" x="4805363" y="2843213"/>
          <p14:tracePt t="22365" x="4868863" y="2720975"/>
          <p14:tracePt t="22373" x="4913313" y="2568575"/>
          <p14:tracePt t="22381" x="4932363" y="2384425"/>
          <p14:tracePt t="22389" x="4957763" y="2198688"/>
          <p14:tracePt t="22395" x="4951413" y="2058988"/>
          <p14:tracePt t="22404" x="4945063" y="1957388"/>
          <p14:tracePt t="22413" x="4957763" y="1860550"/>
          <p14:tracePt t="22420" x="5002213" y="1758950"/>
          <p14:tracePt t="22429" x="5046663" y="1663700"/>
          <p14:tracePt t="22436" x="5078413" y="1587500"/>
          <p14:tracePt t="22443" x="5103813" y="1517650"/>
          <p14:tracePt t="22451" x="5122863" y="1458913"/>
          <p14:tracePt t="22459" x="5135563" y="1408113"/>
          <p14:tracePt t="22467" x="5141913" y="1338263"/>
          <p14:tracePt t="22475" x="5141913" y="1274763"/>
          <p14:tracePt t="22483" x="5141913" y="1211263"/>
          <p14:tracePt t="22491" x="5141913" y="1160463"/>
          <p14:tracePt t="22499" x="5141913" y="1096963"/>
          <p14:tracePt t="22507" x="5135563" y="1025525"/>
          <p14:tracePt t="22515" x="5129213" y="962025"/>
          <p14:tracePt t="22523" x="5129213" y="911225"/>
          <p14:tracePt t="22529" x="5135563" y="841375"/>
          <p14:tracePt t="22538" x="5160963" y="765175"/>
          <p14:tracePt t="22546" x="5199063" y="688975"/>
          <p14:tracePt t="22554" x="5243513" y="598488"/>
          <p14:tracePt t="22562" x="5289550" y="503238"/>
          <p14:tracePt t="22571" x="5321300" y="433388"/>
          <p14:tracePt t="22580" x="5340350" y="369888"/>
          <p14:tracePt t="22586" x="5353050" y="325438"/>
          <p14:tracePt t="22593" x="5353050" y="312738"/>
          <p14:tracePt t="22604" x="5359400" y="306388"/>
          <p14:tracePt t="22969" x="5359400" y="319088"/>
          <p14:tracePt t="22977" x="5429250" y="484188"/>
          <p14:tracePt t="22984" x="5543550" y="733425"/>
          <p14:tracePt t="22991" x="5588000" y="904875"/>
          <p14:tracePt t="23000" x="5600700" y="981075"/>
          <p14:tracePt t="23007" x="5600700" y="1044575"/>
          <p14:tracePt t="23016" x="5613400" y="1135063"/>
          <p14:tracePt t="23023" x="5632450" y="1230313"/>
          <p14:tracePt t="23031" x="5626100" y="1331913"/>
          <p14:tracePt t="23040" x="5619750" y="1427163"/>
          <p14:tracePt t="23047" x="5600700" y="1517650"/>
          <p14:tracePt t="23056" x="5600700" y="1625600"/>
          <p14:tracePt t="23063" x="5619750" y="1727200"/>
          <p14:tracePt t="23071" x="5670550" y="1854200"/>
          <p14:tracePt t="23079" x="5754688" y="2020888"/>
          <p14:tracePt t="23088" x="5818188" y="2147888"/>
          <p14:tracePt t="23095" x="5868988" y="2249488"/>
          <p14:tracePt t="23104" x="5894388" y="2325688"/>
          <p14:tracePt t="23112" x="5919788" y="2384425"/>
          <p14:tracePt t="23117" x="5938838" y="2428875"/>
          <p14:tracePt t="23125" x="5951538" y="2454275"/>
          <p14:tracePt t="23133" x="5964238" y="2466975"/>
          <p14:tracePt t="23141" x="5964238" y="2479675"/>
          <p14:tracePt t="23149" x="5970588" y="2479675"/>
          <p14:tracePt t="23157" x="5970588" y="2486025"/>
          <p14:tracePt t="23165" x="5976938" y="2486025"/>
          <p14:tracePt t="23213" x="5983288" y="2479675"/>
          <p14:tracePt t="23221" x="5995988" y="2435225"/>
          <p14:tracePt t="23229" x="6008688" y="2371725"/>
          <p14:tracePt t="23238" x="6027738" y="2312988"/>
          <p14:tracePt t="23247" x="6040438" y="2255838"/>
          <p14:tracePt t="23254" x="6053138" y="2211388"/>
          <p14:tracePt t="23263" x="6053138" y="2179638"/>
          <p14:tracePt t="23270" x="6065838" y="2141538"/>
          <p14:tracePt t="23281" x="6072188" y="2109788"/>
          <p14:tracePt t="23288" x="6078538" y="2090738"/>
          <p14:tracePt t="23295" x="6084888" y="2065338"/>
          <p14:tracePt t="23304" x="6084888" y="2052638"/>
          <p14:tracePt t="23311" x="6084888" y="2039938"/>
          <p14:tracePt t="23321" x="6084888" y="2027238"/>
          <p14:tracePt t="23329" x="6084888" y="2020888"/>
          <p14:tracePt t="23338" x="6084888" y="2008188"/>
          <p14:tracePt t="23345" x="6084888" y="1995488"/>
          <p14:tracePt t="23354" x="6078538" y="1989138"/>
          <p14:tracePt t="23361" x="6078538" y="1970088"/>
          <p14:tracePt t="23371" x="6078538" y="1931988"/>
          <p14:tracePt t="23380" x="6078538" y="1885950"/>
          <p14:tracePt t="23386" x="6078538" y="1841500"/>
          <p14:tracePt t="23395" x="6078538" y="1790700"/>
          <p14:tracePt t="23404" x="6084888" y="1746250"/>
          <p14:tracePt t="23410" x="6084888" y="1701800"/>
          <p14:tracePt t="23420" x="6084888" y="1657350"/>
          <p14:tracePt t="23427" x="6084888" y="1606550"/>
          <p14:tracePt t="23436" x="6084888" y="1549400"/>
          <p14:tracePt t="23444" x="6078538" y="1471613"/>
          <p14:tracePt t="23452" x="6059488" y="1408113"/>
          <p14:tracePt t="23461" x="6053138" y="1344613"/>
          <p14:tracePt t="23467" x="6040438" y="1287463"/>
          <p14:tracePt t="23475" x="6021388" y="1243013"/>
          <p14:tracePt t="23483" x="6008688" y="1217613"/>
          <p14:tracePt t="23491" x="6002338" y="1204913"/>
          <p14:tracePt t="23499" x="6002338" y="1192213"/>
          <p14:tracePt t="23511" x="5995988" y="1179513"/>
          <p14:tracePt t="23525" x="5995988" y="1173163"/>
          <p14:tracePt t="23677" x="5989638" y="1166813"/>
          <p14:tracePt t="23695" x="5983288" y="1141413"/>
          <p14:tracePt t="23702" x="5976938" y="1116013"/>
          <p14:tracePt t="23711" x="5970588" y="1103313"/>
          <p14:tracePt t="23717" x="5964238" y="1090613"/>
          <p14:tracePt t="23725" x="5964238" y="1084263"/>
          <p14:tracePt t="23754" x="5964238" y="1077913"/>
          <p14:tracePt t="23761" x="5964238" y="1069975"/>
          <p14:tracePt t="23770" x="5976938" y="1063625"/>
          <p14:tracePt t="23777" x="5983288" y="1050925"/>
          <p14:tracePt t="23787" x="5989638" y="1044575"/>
          <p14:tracePt t="23795" x="6002338" y="1031875"/>
          <p14:tracePt t="23804" x="6008688" y="1031875"/>
          <p14:tracePt t="23811" x="6021388" y="1019175"/>
          <p14:tracePt t="23820" x="6027738" y="1019175"/>
          <p14:tracePt t="23828" x="6034088" y="1019175"/>
          <p14:tracePt t="23836" x="6040438" y="1019175"/>
          <p14:tracePt t="23843" x="6046788" y="1019175"/>
          <p14:tracePt t="23851" x="6053138" y="1019175"/>
          <p14:tracePt t="23867" x="6059488" y="1019175"/>
          <p14:tracePt t="23877" x="6072188" y="1019175"/>
          <p14:tracePt t="23883" x="6072188" y="1025525"/>
          <p14:tracePt t="23891" x="6084888" y="1025525"/>
          <p14:tracePt t="23899" x="6084888" y="1031875"/>
          <p14:tracePt t="23910" x="6097588" y="1031875"/>
          <p14:tracePt t="23915" x="6110288" y="1038225"/>
          <p14:tracePt t="23926" x="6116638" y="1038225"/>
          <p14:tracePt t="23934" x="6129338" y="1038225"/>
          <p14:tracePt t="23941" x="6142038" y="1044575"/>
          <p14:tracePt t="23949" x="6148388" y="1050925"/>
          <p14:tracePt t="23960" x="6161088" y="1057275"/>
          <p14:tracePt t="23967" x="6175375" y="1063625"/>
          <p14:tracePt t="23975" x="6181725" y="1063625"/>
          <p14:tracePt t="23981" x="6188075" y="1069975"/>
          <p14:tracePt t="23989" x="6194425" y="1069975"/>
          <p14:tracePt t="23999" x="6200775" y="1077913"/>
          <p14:tracePt t="24007" x="6213475" y="1077913"/>
          <p14:tracePt t="24015" x="6219825" y="1084263"/>
          <p14:tracePt t="24031" x="6226175" y="1084263"/>
          <p14:tracePt t="24178" x="6219825" y="1077913"/>
          <p14:tracePt t="24185" x="6207125" y="1069975"/>
          <p14:tracePt t="24193" x="6200775" y="1069975"/>
          <p14:tracePt t="24202" x="6188075" y="1057275"/>
          <p14:tracePt t="24211" x="6175375" y="1044575"/>
          <p14:tracePt t="24218" x="6161088" y="1038225"/>
          <p14:tracePt t="24226" x="6154738" y="1031875"/>
          <p14:tracePt t="24231" x="6142038" y="1031875"/>
          <p14:tracePt t="24240" x="6135688" y="1031875"/>
          <p14:tracePt t="24250" x="6129338" y="1031875"/>
          <p14:tracePt t="24256" x="6116638" y="1031875"/>
          <p14:tracePt t="24263" x="6110288" y="1025525"/>
          <p14:tracePt t="24271" x="6097588" y="1025525"/>
          <p14:tracePt t="24280" x="6078538" y="1019175"/>
          <p14:tracePt t="24287" x="6072188" y="1019175"/>
          <p14:tracePt t="24295" x="6059488" y="1012825"/>
          <p14:tracePt t="24303" x="6046788" y="1012825"/>
          <p14:tracePt t="24311" x="6040438" y="1012825"/>
          <p14:tracePt t="24320" x="6021388" y="1012825"/>
          <p14:tracePt t="24327" x="6008688" y="1012825"/>
          <p14:tracePt t="24336" x="5995988" y="1012825"/>
          <p14:tracePt t="24344" x="5983288" y="1012825"/>
          <p14:tracePt t="24352" x="5976938" y="1012825"/>
          <p14:tracePt t="24361" x="5964238" y="1012825"/>
          <p14:tracePt t="24368" x="5957888" y="1012825"/>
          <p14:tracePt t="24375" x="5951538" y="1012825"/>
          <p14:tracePt t="24381" x="5945188" y="1012825"/>
          <p14:tracePt t="24389" x="5938838" y="1012825"/>
          <p14:tracePt t="24473" x="5938838" y="1019175"/>
          <p14:tracePt t="24481" x="5938838" y="1077913"/>
          <p14:tracePt t="24490" x="5926138" y="1128713"/>
          <p14:tracePt t="24497" x="5926138" y="1185863"/>
          <p14:tracePt t="24505" x="5919788" y="1230313"/>
          <p14:tracePt t="24513" x="5913438" y="1274763"/>
          <p14:tracePt t="24521" x="5913438" y="1312863"/>
          <p14:tracePt t="24529" x="5913438" y="1357313"/>
          <p14:tracePt t="24536" x="5913438" y="1389063"/>
          <p14:tracePt t="24543" x="5913438" y="1433513"/>
          <p14:tracePt t="24552" x="5932488" y="1490663"/>
          <p14:tracePt t="24559" x="5945188" y="1536700"/>
          <p14:tracePt t="24568" x="5964238" y="1587500"/>
          <p14:tracePt t="24576" x="5976938" y="1631950"/>
          <p14:tracePt t="24583" x="5983288" y="1657350"/>
          <p14:tracePt t="24591" x="5995988" y="1682750"/>
          <p14:tracePt t="24599" x="6002338" y="1689100"/>
          <p14:tracePt t="24607" x="6008688" y="1701800"/>
          <p14:tracePt t="24615" x="6015038" y="1714500"/>
          <p14:tracePt t="24623" x="6015038" y="1720850"/>
          <p14:tracePt t="24631" x="6015038" y="1733550"/>
          <p14:tracePt t="24639" x="6021388" y="1746250"/>
          <p14:tracePt t="24647" x="6034088" y="1765300"/>
          <p14:tracePt t="24655" x="6040438" y="1778000"/>
          <p14:tracePt t="24663" x="6053138" y="1790700"/>
          <p14:tracePt t="24670" x="6053138" y="1803400"/>
          <p14:tracePt t="24678" x="6059488" y="1816100"/>
          <p14:tracePt t="24693" x="6059488" y="1822450"/>
          <p14:tracePt t="24887" x="6065838" y="1828800"/>
          <p14:tracePt t="24895" x="6084888" y="1828800"/>
          <p14:tracePt t="24904" x="6154738" y="1847850"/>
          <p14:tracePt t="24912" x="6232525" y="1854200"/>
          <p14:tracePt t="24920" x="6296025" y="1873250"/>
          <p14:tracePt t="24928" x="6340475" y="1879600"/>
          <p14:tracePt t="24936" x="6384925" y="1879600"/>
          <p14:tracePt t="24943" x="6403975" y="1879600"/>
          <p14:tracePt t="24952" x="6416675" y="1879600"/>
          <p14:tracePt t="24960" x="6423025" y="1879600"/>
          <p14:tracePt t="25061" x="6429375" y="1879600"/>
          <p14:tracePt t="25204" x="6423025" y="1879600"/>
          <p14:tracePt t="25212" x="6403975" y="1879600"/>
          <p14:tracePt t="25220" x="6308725" y="1866900"/>
          <p14:tracePt t="25229" x="6200775" y="1854200"/>
          <p14:tracePt t="25236" x="6078538" y="1835150"/>
          <p14:tracePt t="25245" x="5964238" y="1835150"/>
          <p14:tracePt t="25252" x="5830888" y="1841500"/>
          <p14:tracePt t="25261" x="5670550" y="1860550"/>
          <p14:tracePt t="25268" x="5486400" y="1885950"/>
          <p14:tracePt t="25276" x="5302250" y="1905000"/>
          <p14:tracePt t="25283" x="5072063" y="1944688"/>
          <p14:tracePt t="25289" x="4862513" y="1982788"/>
          <p14:tracePt t="25297" x="4670425" y="2020888"/>
          <p14:tracePt t="25305" x="4511675" y="2039938"/>
          <p14:tracePt t="25313" x="4416425" y="2039938"/>
          <p14:tracePt t="25321" x="4306888" y="2052638"/>
          <p14:tracePt t="25329" x="4224338" y="2058988"/>
          <p14:tracePt t="25337" x="4154488" y="2058988"/>
          <p14:tracePt t="25345" x="4090988" y="2039938"/>
          <p14:tracePt t="25353" x="4014788" y="2033588"/>
          <p14:tracePt t="25361" x="3932238" y="2014538"/>
          <p14:tracePt t="25369" x="3854450" y="1995488"/>
          <p14:tracePt t="25377" x="3778250" y="1982788"/>
          <p14:tracePt t="25385" x="3702050" y="1970088"/>
          <p14:tracePt t="25394" x="3625850" y="1970088"/>
          <p14:tracePt t="25402" x="3524250" y="1976438"/>
          <p14:tracePt t="25409" x="3427413" y="1995488"/>
          <p14:tracePt t="25418" x="3338513" y="2001838"/>
          <p14:tracePt t="25425" x="3275013" y="2014538"/>
          <p14:tracePt t="25431" x="3198813" y="2033588"/>
          <p14:tracePt t="25439" x="3122613" y="2052638"/>
          <p14:tracePt t="25447" x="3046413" y="2065338"/>
          <p14:tracePt t="25455" x="2949575" y="2097088"/>
          <p14:tracePt t="25463" x="2867025" y="2128838"/>
          <p14:tracePt t="25471" x="2803525" y="2173288"/>
          <p14:tracePt t="25479" x="2752725" y="2230438"/>
          <p14:tracePt t="25487" x="2701925" y="2281238"/>
          <p14:tracePt t="25495" x="2670175" y="2344738"/>
          <p14:tracePt t="25503" x="2651125" y="2416175"/>
          <p14:tracePt t="25512" x="2644775" y="2479675"/>
          <p14:tracePt t="25519" x="2644775" y="2555875"/>
          <p14:tracePt t="25527" x="2676525" y="2619375"/>
          <p14:tracePt t="25536" x="2727325" y="2682875"/>
          <p14:tracePt t="25543" x="2797175" y="2740025"/>
          <p14:tracePt t="25552" x="2867025" y="2805113"/>
          <p14:tracePt t="25559" x="2962275" y="2874963"/>
          <p14:tracePt t="25568" x="3090863" y="2951163"/>
          <p14:tracePt t="25577" x="3275013" y="3040063"/>
          <p14:tracePt t="25581" x="3492500" y="3116263"/>
          <p14:tracePt t="25589" x="3771900" y="3198813"/>
          <p14:tracePt t="25597" x="4116388" y="3289300"/>
          <p14:tracePt t="25605" x="4473575" y="3333750"/>
          <p14:tracePt t="25613" x="4791075" y="3403600"/>
          <p14:tracePt t="25621" x="5186363" y="3435350"/>
          <p14:tracePt t="25629" x="5518150" y="3448050"/>
          <p14:tracePt t="25637" x="5824538" y="3441700"/>
          <p14:tracePt t="25645" x="6084888" y="3429000"/>
          <p14:tracePt t="25653" x="6276975" y="3397250"/>
          <p14:tracePt t="25661" x="6416675" y="3327400"/>
          <p14:tracePt t="25669" x="6492875" y="3276600"/>
          <p14:tracePt t="25678" x="6556375" y="3225800"/>
          <p14:tracePt t="25685" x="6588125" y="3167063"/>
          <p14:tracePt t="25693" x="6600825" y="3122613"/>
          <p14:tracePt t="25702" x="6600825" y="3078163"/>
          <p14:tracePt t="25709" x="6594475" y="3033713"/>
          <p14:tracePt t="25718" x="6575425" y="2989263"/>
          <p14:tracePt t="25723" x="6556375" y="2932113"/>
          <p14:tracePt t="25731" x="6524625" y="2881313"/>
          <p14:tracePt t="25739" x="6480175" y="2843213"/>
          <p14:tracePt t="25747" x="6454775" y="2817813"/>
          <p14:tracePt t="25755" x="6435725" y="2798763"/>
          <p14:tracePt t="25763" x="6423025" y="2778125"/>
          <p14:tracePt t="25771" x="6403975" y="2765425"/>
          <p14:tracePt t="25779" x="6391275" y="2746375"/>
          <p14:tracePt t="25787" x="6365875" y="2733675"/>
          <p14:tracePt t="25795" x="6340475" y="2720975"/>
          <p14:tracePt t="25803" x="6308725" y="2708275"/>
          <p14:tracePt t="25811" x="6264275" y="2689225"/>
          <p14:tracePt t="25819" x="6226175" y="2676525"/>
          <p14:tracePt t="25827" x="6181725" y="2663825"/>
          <p14:tracePt t="25835" x="6129338" y="2644775"/>
          <p14:tracePt t="25843" x="6097588" y="2632075"/>
          <p14:tracePt t="25852" x="6059488" y="2619375"/>
          <p14:tracePt t="25860" x="6034088" y="2606675"/>
          <p14:tracePt t="25868" x="6008688" y="2593975"/>
          <p14:tracePt t="25873" x="5989638" y="2587625"/>
          <p14:tracePt t="25881" x="5964238" y="2574925"/>
          <p14:tracePt t="25889" x="5945188" y="2568575"/>
          <p14:tracePt t="25897" x="5913438" y="2555875"/>
          <p14:tracePt t="25905" x="5868988" y="2536825"/>
          <p14:tracePt t="25913" x="5824538" y="2524125"/>
          <p14:tracePt t="25921" x="5767388" y="2511425"/>
          <p14:tracePt t="25929" x="5695950" y="2486025"/>
          <p14:tracePt t="25937" x="5613400" y="2454275"/>
          <p14:tracePt t="25945" x="5524500" y="2441575"/>
          <p14:tracePt t="25953" x="5435600" y="2403475"/>
          <p14:tracePt t="25961" x="5359400" y="2378075"/>
          <p14:tracePt t="25970" x="5276850" y="2365375"/>
          <p14:tracePt t="25977" x="5186363" y="2344738"/>
          <p14:tracePt t="25986" x="5103813" y="2332038"/>
          <p14:tracePt t="25993" x="5027613" y="2325688"/>
          <p14:tracePt t="26002" x="4983163" y="2325688"/>
          <p14:tracePt t="26010" x="4951413" y="2319338"/>
          <p14:tracePt t="26016" x="4938713" y="2319338"/>
          <p14:tracePt t="26025" x="4938713" y="2312988"/>
          <p14:tracePt t="28089" x="4938713" y="2306638"/>
          <p14:tracePt t="28097" x="4926013" y="2281238"/>
          <p14:tracePt t="28106" x="4913313" y="2274888"/>
          <p14:tracePt t="28115" x="4906963" y="2262188"/>
          <p14:tracePt t="28120" x="4900613" y="2249488"/>
          <p14:tracePt t="28129" x="4894263" y="2236788"/>
          <p14:tracePt t="28135" x="4887913" y="2236788"/>
          <p14:tracePt t="28143" x="4881563" y="2236788"/>
          <p14:tracePt t="28151" x="4881563" y="2230438"/>
          <p14:tracePt t="28167" x="4875213" y="2230438"/>
          <p14:tracePt t="28315" x="4887913" y="2224088"/>
          <p14:tracePt t="28324" x="4894263" y="2217738"/>
          <p14:tracePt t="28330" x="4932363" y="2173288"/>
          <p14:tracePt t="28339" x="4951413" y="2122488"/>
          <p14:tracePt t="28348" x="4964113" y="2090738"/>
          <p14:tracePt t="28356" x="4964113" y="2046288"/>
          <p14:tracePt t="28361" x="4964113" y="1982788"/>
          <p14:tracePt t="28369" x="4945063" y="1905000"/>
          <p14:tracePt t="28377" x="4913313" y="1835150"/>
          <p14:tracePt t="28385" x="4868863" y="1758950"/>
          <p14:tracePt t="28393" x="4797425" y="1657350"/>
          <p14:tracePt t="28401" x="4733925" y="1549400"/>
          <p14:tracePt t="28408" x="4606925" y="1420813"/>
          <p14:tracePt t="28416" x="4473575" y="1325563"/>
          <p14:tracePt t="28423" x="4346575" y="1236663"/>
          <p14:tracePt t="28432" x="4173538" y="1141413"/>
          <p14:tracePt t="28440" x="4008438" y="1057275"/>
          <p14:tracePt t="28448" x="3913188" y="1012825"/>
          <p14:tracePt t="28456" x="3810000" y="974725"/>
          <p14:tracePt t="28464" x="3727450" y="955675"/>
          <p14:tracePt t="28473" x="3651250" y="949325"/>
          <p14:tracePt t="28480" x="3575050" y="936625"/>
          <p14:tracePt t="28487" x="3524250" y="936625"/>
          <p14:tracePt t="28495" x="3460750" y="936625"/>
          <p14:tracePt t="28503" x="3402013" y="936625"/>
          <p14:tracePt t="28511" x="3357563" y="949325"/>
          <p14:tracePt t="28519" x="3313113" y="968375"/>
          <p14:tracePt t="28527" x="3262313" y="1000125"/>
          <p14:tracePt t="28535" x="3211513" y="1044575"/>
          <p14:tracePt t="28543" x="3167063" y="1096963"/>
          <p14:tracePt t="28550" x="3103563" y="1154113"/>
          <p14:tracePt t="28557" x="3052763" y="1223963"/>
          <p14:tracePt t="28566" x="2989263" y="1293813"/>
          <p14:tracePt t="28573" x="2917825" y="1363663"/>
          <p14:tracePt t="28582" x="2841625" y="1433513"/>
          <p14:tracePt t="28593" x="2771775" y="1504950"/>
          <p14:tracePt t="28597" x="2727325" y="1574800"/>
          <p14:tracePt t="28607" x="2695575" y="1631950"/>
          <p14:tracePt t="28614" x="2663825" y="1701800"/>
          <p14:tracePt t="28621" x="2625725" y="1758950"/>
          <p14:tracePt t="28629" x="2613025" y="1816100"/>
          <p14:tracePt t="28637" x="2606675" y="1866900"/>
          <p14:tracePt t="28645" x="2593975" y="1938338"/>
          <p14:tracePt t="28653" x="2593975" y="1976438"/>
          <p14:tracePt t="28661" x="2593975" y="2020888"/>
          <p14:tracePt t="28669" x="2606675" y="2065338"/>
          <p14:tracePt t="28677" x="2613025" y="2090738"/>
          <p14:tracePt t="28685" x="2619375" y="2109788"/>
          <p14:tracePt t="28693" x="2619375" y="2122488"/>
          <p14:tracePt t="28707" x="2619375" y="2128838"/>
          <p14:tracePt t="29128" x="2625725" y="2128838"/>
          <p14:tracePt t="29136" x="2676525" y="2135188"/>
          <p14:tracePt t="29144" x="2809875" y="2154238"/>
          <p14:tracePt t="29153" x="2917825" y="2173288"/>
          <p14:tracePt t="29158" x="3027363" y="2179638"/>
          <p14:tracePt t="29166" x="3122613" y="2179638"/>
          <p14:tracePt t="29173" x="3224213" y="2179638"/>
          <p14:tracePt t="29182" x="3313113" y="2192338"/>
          <p14:tracePt t="29190" x="3376613" y="2192338"/>
          <p14:tracePt t="29198" x="3427413" y="2192338"/>
          <p14:tracePt t="29206" x="3460750" y="2185988"/>
          <p14:tracePt t="29214" x="3505200" y="2185988"/>
          <p14:tracePt t="29222" x="3562350" y="2185988"/>
          <p14:tracePt t="29230" x="3625850" y="2192338"/>
          <p14:tracePt t="29238" x="3702050" y="2205038"/>
          <p14:tracePt t="29245" x="3797300" y="2236788"/>
          <p14:tracePt t="29253" x="3906838" y="2268538"/>
          <p14:tracePt t="29261" x="3995738" y="2312988"/>
          <p14:tracePt t="29269" x="4084638" y="2359025"/>
          <p14:tracePt t="29277" x="4154488" y="2403475"/>
          <p14:tracePt t="29285" x="4243388" y="2447925"/>
          <p14:tracePt t="29291" x="4325938" y="2466975"/>
          <p14:tracePt t="29301" x="4397375" y="2479675"/>
          <p14:tracePt t="29307" x="4460875" y="2479675"/>
          <p14:tracePt t="29315" x="4524375" y="2479675"/>
          <p14:tracePt t="29323" x="4568825" y="2473325"/>
          <p14:tracePt t="29332" x="4625975" y="2454275"/>
          <p14:tracePt t="29339" x="4670425" y="2422525"/>
          <p14:tracePt t="29348" x="4721225" y="2384425"/>
          <p14:tracePt t="29356" x="4759325" y="2325688"/>
          <p14:tracePt t="29364" x="4784725" y="2255838"/>
          <p14:tracePt t="29372" x="4797425" y="2205038"/>
          <p14:tracePt t="29380" x="4791075" y="2147888"/>
          <p14:tracePt t="29387" x="4759325" y="2078038"/>
          <p14:tracePt t="29395" x="4708525" y="2008188"/>
          <p14:tracePt t="29403" x="4638675" y="1957388"/>
          <p14:tracePt t="29411" x="4511675" y="1898650"/>
          <p14:tracePt t="29419" x="4359275" y="1854200"/>
          <p14:tracePt t="29425" x="4154488" y="1828800"/>
          <p14:tracePt t="29433" x="3932238" y="1835150"/>
          <p14:tracePt t="29441" x="3657600" y="1892300"/>
          <p14:tracePt t="29449" x="3363913" y="1931988"/>
          <p14:tracePt t="29457" x="3122613" y="2001838"/>
          <p14:tracePt t="29465" x="2962275" y="2071688"/>
          <p14:tracePt t="29473" x="2873375" y="2128838"/>
          <p14:tracePt t="29482" x="2809875" y="2198688"/>
          <p14:tracePt t="29490" x="2778125" y="2268538"/>
          <p14:tracePt t="29498" x="2771775" y="2344738"/>
          <p14:tracePt t="29505" x="2790825" y="2441575"/>
          <p14:tracePt t="29514" x="2860675" y="2562225"/>
          <p14:tracePt t="29522" x="2949575" y="2689225"/>
          <p14:tracePt t="29530" x="3033713" y="2824163"/>
          <p14:tracePt t="29539" x="3135313" y="2925763"/>
          <p14:tracePt t="29546" x="3325813" y="3040063"/>
          <p14:tracePt t="29553" x="3511550" y="3122613"/>
          <p14:tracePt t="29561" x="3695700" y="3211513"/>
          <p14:tracePt t="29567" x="3879850" y="3295650"/>
          <p14:tracePt t="29575" x="4116388" y="3365500"/>
          <p14:tracePt t="29584" x="4325938" y="3397250"/>
          <p14:tracePt t="29591" x="4511675" y="3422650"/>
          <p14:tracePt t="29600" x="4689475" y="3435350"/>
          <p14:tracePt t="29607" x="4811713" y="3435350"/>
          <p14:tracePt t="29615" x="4894263" y="3422650"/>
          <p14:tracePt t="29623" x="4970463" y="3390900"/>
          <p14:tracePt t="29632" x="5033963" y="3340100"/>
          <p14:tracePt t="29639" x="5072063" y="3295650"/>
          <p14:tracePt t="29649" x="5084763" y="3270250"/>
          <p14:tracePt t="29655" x="5091113" y="3225800"/>
          <p14:tracePt t="29665" x="5097463" y="3192463"/>
          <p14:tracePt t="29674" x="5097463" y="3148013"/>
          <p14:tracePt t="29680" x="5091113" y="3109913"/>
          <p14:tracePt t="29689" x="5078413" y="3078163"/>
          <p14:tracePt t="29695" x="5065713" y="3059113"/>
          <p14:tracePt t="29704" x="5053013" y="3040063"/>
          <p14:tracePt t="29709" x="5040313" y="3027363"/>
          <p14:tracePt t="29717" x="5040313" y="3021013"/>
          <p14:tracePt t="29725" x="5033963" y="3014663"/>
          <p14:tracePt t="29733" x="5033963" y="3008313"/>
          <p14:tracePt t="29857" x="5053013" y="2995613"/>
          <p14:tracePt t="29865" x="5122863" y="2932113"/>
          <p14:tracePt t="29873" x="5218113" y="2849563"/>
          <p14:tracePt t="29881" x="5270500" y="2746375"/>
          <p14:tracePt t="29890" x="5340350" y="2600325"/>
          <p14:tracePt t="29898" x="5397500" y="2409825"/>
          <p14:tracePt t="29906" x="5422900" y="2179638"/>
          <p14:tracePt t="29914" x="5422900" y="2001838"/>
          <p14:tracePt t="29922" x="5346700" y="1822450"/>
          <p14:tracePt t="29931" x="5283200" y="1739900"/>
          <p14:tracePt t="29941" x="5173663" y="1638300"/>
          <p14:tracePt t="29947" x="4945063" y="1517650"/>
          <p14:tracePt t="29953" x="4676775" y="1420813"/>
          <p14:tracePt t="29961" x="4397375" y="1338263"/>
          <p14:tracePt t="29968" x="4033838" y="1262063"/>
          <p14:tracePt t="29975" x="3695700" y="1173163"/>
          <p14:tracePt t="29983" x="3376613" y="1128713"/>
          <p14:tracePt t="29991" x="3033713" y="1128713"/>
          <p14:tracePt t="29999" x="2682875" y="1116013"/>
          <p14:tracePt t="30007" x="2420938" y="1122363"/>
          <p14:tracePt t="30015" x="2198688" y="1135063"/>
          <p14:tracePt t="30023" x="2006600" y="1179513"/>
          <p14:tracePt t="30032" x="1905000" y="1236663"/>
          <p14:tracePt t="30039" x="1841500" y="1293813"/>
          <p14:tracePt t="30048" x="1790700" y="1382713"/>
          <p14:tracePt t="30055" x="1752600" y="1497013"/>
          <p14:tracePt t="30064" x="1733550" y="1606550"/>
          <p14:tracePt t="30071" x="1733550" y="1733550"/>
          <p14:tracePt t="30080" x="1739900" y="1892300"/>
          <p14:tracePt t="30085" x="1739900" y="2008188"/>
          <p14:tracePt t="30093" x="1739900" y="2109788"/>
          <p14:tracePt t="30101" x="1739900" y="2205038"/>
          <p14:tracePt t="30109" x="1739900" y="2281238"/>
          <p14:tracePt t="30117" x="1739900" y="2332038"/>
          <p14:tracePt t="30125" x="1739900" y="2378075"/>
          <p14:tracePt t="30133" x="1739900" y="2397125"/>
          <p14:tracePt t="30980" x="1746250" y="2397125"/>
          <p14:tracePt t="31507" x="1752600" y="2371725"/>
          <p14:tracePt t="31515" x="1765300" y="2281238"/>
          <p14:tracePt t="31523" x="1784350" y="2198688"/>
          <p14:tracePt t="31531" x="1790700" y="2122488"/>
          <p14:tracePt t="31539" x="1790700" y="2039938"/>
          <p14:tracePt t="31546" x="1803400" y="1951038"/>
          <p14:tracePt t="31555" x="1816100" y="1885950"/>
          <p14:tracePt t="31563" x="1835150" y="1809750"/>
          <p14:tracePt t="31571" x="1866900" y="1739900"/>
          <p14:tracePt t="31580" x="1917700" y="1670050"/>
          <p14:tracePt t="31587" x="1993900" y="1600200"/>
          <p14:tracePt t="31596" x="2116138" y="1511300"/>
          <p14:tracePt t="31603" x="2262188" y="1414463"/>
          <p14:tracePt t="31612" x="2471738" y="1312863"/>
          <p14:tracePt t="31621" x="2720975" y="1204913"/>
          <p14:tracePt t="31628" x="2955925" y="1141413"/>
          <p14:tracePt t="31637" x="3211513" y="1084263"/>
          <p14:tracePt t="31643" x="3460750" y="1057275"/>
          <p14:tracePt t="31651" x="3683000" y="1031875"/>
          <p14:tracePt t="31659" x="3900488" y="1031875"/>
          <p14:tracePt t="31667" x="4186238" y="1050925"/>
          <p14:tracePt t="31675" x="4422775" y="1090613"/>
          <p14:tracePt t="31683" x="4664075" y="1185863"/>
          <p14:tracePt t="31691" x="4951413" y="1300163"/>
          <p14:tracePt t="31699" x="5205413" y="1458913"/>
          <p14:tracePt t="31707" x="5492750" y="1651000"/>
          <p14:tracePt t="31715" x="5748338" y="1822450"/>
          <p14:tracePt t="31723" x="5989638" y="2008188"/>
          <p14:tracePt t="31730" x="6213475" y="2173288"/>
          <p14:tracePt t="31737" x="6365875" y="2359025"/>
          <p14:tracePt t="31746" x="6499225" y="2517775"/>
          <p14:tracePt t="31753" x="6581775" y="2663825"/>
          <p14:tracePt t="31762" x="6672263" y="2811463"/>
          <p14:tracePt t="31769" x="6761163" y="2944813"/>
          <p14:tracePt t="31778" x="6856413" y="3059113"/>
          <p14:tracePt t="31786" x="6983413" y="3198813"/>
          <p14:tracePt t="31793" x="7099300" y="3340100"/>
          <p14:tracePt t="31801" x="7181850" y="3422650"/>
          <p14:tracePt t="31809" x="7239000" y="3479800"/>
          <p14:tracePt t="31817" x="7296150" y="3524250"/>
          <p14:tracePt t="31825" x="7334250" y="3549650"/>
          <p14:tracePt t="31833" x="7353300" y="3562350"/>
          <p14:tracePt t="31841" x="7366000" y="3575050"/>
          <p14:tracePt t="31849" x="7372350" y="3575050"/>
          <p14:tracePt t="31919" x="7372350" y="3568700"/>
          <p14:tracePt t="31927" x="7416800" y="3492500"/>
          <p14:tracePt t="31935" x="7467600" y="3403600"/>
          <p14:tracePt t="31944" x="7518400" y="3276600"/>
          <p14:tracePt t="31951" x="7570788" y="3141663"/>
          <p14:tracePt t="31959" x="7577138" y="3033713"/>
          <p14:tracePt t="31967" x="7577138" y="2900363"/>
          <p14:tracePt t="31975" x="7551738" y="2817813"/>
          <p14:tracePt t="31983" x="7499350" y="2752725"/>
          <p14:tracePt t="31991" x="7435850" y="2701925"/>
          <p14:tracePt t="31999" x="7372350" y="2644775"/>
          <p14:tracePt t="32007" x="7270750" y="2587625"/>
          <p14:tracePt t="32015" x="7124700" y="2524125"/>
          <p14:tracePt t="32023" x="6945313" y="2454275"/>
          <p14:tracePt t="32031" x="6716713" y="2416175"/>
          <p14:tracePt t="32039" x="6486525" y="2390775"/>
          <p14:tracePt t="32046" x="6270625" y="2390775"/>
          <p14:tracePt t="32053" x="6053138" y="2390775"/>
          <p14:tracePt t="32062" x="5830888" y="2409825"/>
          <p14:tracePt t="32069" x="5645150" y="2428875"/>
          <p14:tracePt t="32078" x="5505450" y="2486025"/>
          <p14:tracePt t="32087" x="5384800" y="2555875"/>
          <p14:tracePt t="32094" x="5321300" y="2625725"/>
          <p14:tracePt t="32103" x="5256213" y="2727325"/>
          <p14:tracePt t="32110" x="5237163" y="2824163"/>
          <p14:tracePt t="32117" x="5237163" y="2932113"/>
          <p14:tracePt t="32125" x="5283200" y="3071813"/>
          <p14:tracePt t="32133" x="5340350" y="3192463"/>
          <p14:tracePt t="32141" x="5435600" y="3365500"/>
          <p14:tracePt t="32149" x="5537200" y="3498850"/>
          <p14:tracePt t="32157" x="5664200" y="3619500"/>
          <p14:tracePt t="32165" x="5805488" y="3703638"/>
          <p14:tracePt t="32173" x="6008688" y="3773488"/>
          <p14:tracePt t="32181" x="6207125" y="3836988"/>
          <p14:tracePt t="32189" x="6435725" y="3875088"/>
          <p14:tracePt t="32196" x="6697663" y="3887788"/>
          <p14:tracePt t="32205" x="6958013" y="3887788"/>
          <p14:tracePt t="32213" x="7226300" y="3868738"/>
          <p14:tracePt t="32221" x="7423150" y="3805238"/>
          <p14:tracePt t="32229" x="7646988" y="3716338"/>
          <p14:tracePt t="32236" x="7831138" y="3625850"/>
          <p14:tracePt t="32244" x="7964488" y="3543300"/>
          <p14:tracePt t="32253" x="8042275" y="3467100"/>
          <p14:tracePt t="32260" x="8099425" y="3371850"/>
          <p14:tracePt t="32267" x="8143875" y="3289300"/>
          <p14:tracePt t="32275" x="8156575" y="3225800"/>
          <p14:tracePt t="32283" x="8156575" y="3160713"/>
          <p14:tracePt t="32291" x="8143875" y="3090863"/>
          <p14:tracePt t="32299" x="8099425" y="3027363"/>
          <p14:tracePt t="32307" x="8035925" y="2957513"/>
          <p14:tracePt t="32315" x="7964488" y="2887663"/>
          <p14:tracePt t="32323" x="7862888" y="2830513"/>
          <p14:tracePt t="32331" x="7748588" y="2778125"/>
          <p14:tracePt t="32339" x="7589838" y="2720975"/>
          <p14:tracePt t="32347" x="7391400" y="2663825"/>
          <p14:tracePt t="32355" x="7188200" y="2625725"/>
          <p14:tracePt t="32363" x="6977063" y="2600325"/>
          <p14:tracePt t="32371" x="6856413" y="2581275"/>
          <p14:tracePt t="32379" x="6773863" y="2581275"/>
          <p14:tracePt t="32387" x="6716713" y="2574925"/>
          <p14:tracePt t="32396" x="6684963" y="2574925"/>
          <p14:tracePt t="32404" x="6678613" y="2574925"/>
          <p14:tracePt t="32417" x="6672263" y="2574925"/>
          <p14:tracePt t="32465" x="6672263" y="2581275"/>
          <p14:tracePt t="32481" x="6665913" y="2593975"/>
          <p14:tracePt t="32489" x="6659563" y="2600325"/>
          <p14:tracePt t="32497" x="6659563" y="2613025"/>
          <p14:tracePt t="32505" x="6659563" y="2619375"/>
          <p14:tracePt t="32529" x="6659563" y="2625725"/>
          <p14:tracePt t="34691" x="6659563" y="2574925"/>
          <p14:tracePt t="34700" x="6659563" y="2524125"/>
          <p14:tracePt t="34710" x="6659563" y="2479675"/>
          <p14:tracePt t="34717" x="6665913" y="2409825"/>
          <p14:tracePt t="34726" x="6684963" y="2332038"/>
          <p14:tracePt t="34734" x="6697663" y="2236788"/>
          <p14:tracePt t="34742" x="6716713" y="2154238"/>
          <p14:tracePt t="34752" x="6735763" y="2078038"/>
          <p14:tracePt t="34758" x="6748463" y="1989138"/>
          <p14:tracePt t="34763" x="6748463" y="1924050"/>
          <p14:tracePt t="34773" x="6748463" y="1860550"/>
          <p14:tracePt t="34781" x="6742113" y="1797050"/>
          <p14:tracePt t="34789" x="6723063" y="1752600"/>
          <p14:tracePt t="34797" x="6704013" y="1701800"/>
          <p14:tracePt t="34803" x="6659563" y="1651000"/>
          <p14:tracePt t="34811" x="6613525" y="1606550"/>
          <p14:tracePt t="34819" x="6550025" y="1555750"/>
          <p14:tracePt t="34827" x="6480175" y="1504950"/>
          <p14:tracePt t="34835" x="6403975" y="1465263"/>
          <p14:tracePt t="34844" x="6340475" y="1452563"/>
          <p14:tracePt t="34851" x="6245225" y="1433513"/>
          <p14:tracePt t="34860" x="6110288" y="1420813"/>
          <p14:tracePt t="34868" x="6002338" y="1433513"/>
          <p14:tracePt t="34877" x="5900738" y="1452563"/>
          <p14:tracePt t="34883" x="5811838" y="1471613"/>
          <p14:tracePt t="34892" x="5748338" y="1484313"/>
          <p14:tracePt t="34901" x="5676900" y="1504950"/>
          <p14:tracePt t="34908" x="5632450" y="1530350"/>
          <p14:tracePt t="34915" x="5588000" y="1543050"/>
          <p14:tracePt t="34923" x="5549900" y="1574800"/>
          <p14:tracePt t="34931" x="5511800" y="1593850"/>
          <p14:tracePt t="34937" x="5499100" y="1612900"/>
          <p14:tracePt t="34945" x="5492750" y="1625600"/>
          <p14:tracePt t="34985" x="5480050" y="1574800"/>
          <p14:tracePt t="34993" x="5461000" y="1511300"/>
          <p14:tracePt t="35001" x="5410200" y="1439863"/>
          <p14:tracePt t="35010" x="5359400" y="1350963"/>
          <p14:tracePt t="35017" x="5276850" y="1230313"/>
          <p14:tracePt t="35026" x="5141913" y="1012825"/>
          <p14:tracePt t="35035" x="4976813" y="796925"/>
          <p14:tracePt t="35042" x="4784725" y="585788"/>
          <p14:tracePt t="35050" x="4562475" y="427038"/>
          <p14:tracePt t="35058" x="4319588" y="236538"/>
          <p14:tracePt t="35065" x="4027488" y="76200"/>
          <p14:tracePt t="35648" x="1166813" y="44450"/>
          <p14:tracePt t="35653" x="1204913" y="76200"/>
          <p14:tracePt t="35659" x="1243013" y="107950"/>
          <p14:tracePt t="35668" x="1293813" y="146050"/>
          <p14:tracePt t="35676" x="1338263" y="177800"/>
          <p14:tracePt t="35683" x="1389063" y="209550"/>
          <p14:tracePt t="35692" x="1446213" y="255588"/>
          <p14:tracePt t="35699" x="1503363" y="287338"/>
          <p14:tracePt t="35708" x="1560513" y="325438"/>
          <p14:tracePt t="35717" x="1612900" y="376238"/>
          <p14:tracePt t="35724" x="1663700" y="420688"/>
          <p14:tracePt t="35732" x="1708150" y="458788"/>
          <p14:tracePt t="35740" x="1758950" y="496888"/>
          <p14:tracePt t="35747" x="1797050" y="528638"/>
          <p14:tracePt t="35755" x="1828800" y="560388"/>
          <p14:tracePt t="35763" x="1835150" y="579438"/>
          <p14:tracePt t="35771" x="1847850" y="585788"/>
          <p14:tracePt t="35779" x="1860550" y="598488"/>
          <p14:tracePt t="35787" x="1873250" y="611188"/>
          <p14:tracePt t="35803" x="1873250" y="617538"/>
          <p14:tracePt t="36531" x="1873250" y="611188"/>
          <p14:tracePt t="36539" x="1866900" y="604838"/>
          <p14:tracePt t="36544" x="1854200" y="592138"/>
          <p14:tracePt t="36555" x="1847850" y="585788"/>
          <p14:tracePt t="36560" x="1835150" y="579438"/>
          <p14:tracePt t="36568" x="1822450" y="573088"/>
          <p14:tracePt t="39557" x="1822450" y="585788"/>
          <p14:tracePt t="39565" x="1828800" y="714375"/>
          <p14:tracePt t="39573" x="1860550" y="841375"/>
          <p14:tracePt t="39581" x="1879600" y="936625"/>
          <p14:tracePt t="39589" x="1892300" y="1038225"/>
          <p14:tracePt t="39598" x="1911350" y="1135063"/>
          <p14:tracePt t="39603" x="1930400" y="1211263"/>
          <p14:tracePt t="39612" x="1949450" y="1287463"/>
          <p14:tracePt t="39620" x="1962150" y="1350963"/>
          <p14:tracePt t="39627" x="1981200" y="1414463"/>
          <p14:tracePt t="39635" x="1993900" y="1471613"/>
          <p14:tracePt t="39643" x="2012950" y="1536700"/>
          <p14:tracePt t="39649" x="2038350" y="1593850"/>
          <p14:tracePt t="39657" x="2051050" y="1663700"/>
          <p14:tracePt t="39665" x="2071688" y="1727200"/>
          <p14:tracePt t="39673" x="2097088" y="1797050"/>
          <p14:tracePt t="39682" x="2135188" y="1860550"/>
          <p14:tracePt t="39689" x="2192338" y="1931988"/>
          <p14:tracePt t="39697" x="2249488" y="2001838"/>
          <p14:tracePt t="39705" x="2332038" y="2071688"/>
          <p14:tracePt t="39714" x="2420938" y="2147888"/>
          <p14:tracePt t="39722" x="2555875" y="2249488"/>
          <p14:tracePt t="39729" x="2689225" y="2332038"/>
          <p14:tracePt t="39738" x="2816225" y="2422525"/>
          <p14:tracePt t="39745" x="3027363" y="2524125"/>
          <p14:tracePt t="39754" x="3236913" y="2632075"/>
          <p14:tracePt t="39763" x="3460750" y="2720975"/>
          <p14:tracePt t="39770" x="3765550" y="2824163"/>
          <p14:tracePt t="39778" x="4110038" y="2944813"/>
          <p14:tracePt t="39786" x="4435475" y="3033713"/>
          <p14:tracePt t="39793" x="4727575" y="3071813"/>
          <p14:tracePt t="39799" x="5040313" y="3103563"/>
          <p14:tracePt t="39807" x="5327650" y="3128963"/>
          <p14:tracePt t="39815" x="5562600" y="3198813"/>
          <p14:tracePt t="39823" x="5773738" y="3232150"/>
          <p14:tracePt t="39831" x="5957888" y="3257550"/>
          <p14:tracePt t="39839" x="6142038" y="3282950"/>
          <p14:tracePt t="39847" x="6340475" y="3289300"/>
          <p14:tracePt t="39855" x="6562725" y="3289300"/>
          <p14:tracePt t="39863" x="6837363" y="3232150"/>
          <p14:tracePt t="39872" x="7078663" y="3148013"/>
          <p14:tracePt t="39880" x="7283450" y="3071813"/>
          <p14:tracePt t="39888" x="7435850" y="2957513"/>
          <p14:tracePt t="39895" x="7589838" y="2862263"/>
          <p14:tracePt t="39904" x="7710488" y="2752725"/>
          <p14:tracePt t="39913" x="7812088" y="2600325"/>
          <p14:tracePt t="39920" x="7875588" y="2460625"/>
          <p14:tracePt t="39928" x="7920038" y="2359025"/>
          <p14:tracePt t="39937" x="7958138" y="2249488"/>
          <p14:tracePt t="39944" x="7977188" y="2109788"/>
          <p14:tracePt t="39951" x="7989888" y="2001838"/>
          <p14:tracePt t="39959" x="7983538" y="1892300"/>
          <p14:tracePt t="39967" x="7970838" y="1809750"/>
          <p14:tracePt t="39975" x="7932738" y="1739900"/>
          <p14:tracePt t="39983" x="7900988" y="1663700"/>
          <p14:tracePt t="39991" x="7850188" y="1593850"/>
          <p14:tracePt t="39997" x="7799388" y="1536700"/>
          <p14:tracePt t="40005" x="7735888" y="1465263"/>
          <p14:tracePt t="40013" x="7685088" y="1408113"/>
          <p14:tracePt t="40022" x="7640638" y="1363663"/>
          <p14:tracePt t="40029" x="7602538" y="1331913"/>
          <p14:tracePt t="40038" x="7577138" y="1319213"/>
          <p14:tracePt t="40045" x="7537450" y="1306513"/>
          <p14:tracePt t="40054" x="7499350" y="1300163"/>
          <p14:tracePt t="40062" x="7454900" y="1293813"/>
          <p14:tracePt t="40070" x="7416800" y="1293813"/>
          <p14:tracePt t="40078" x="7359650" y="1293813"/>
          <p14:tracePt t="40085" x="7296150" y="1293813"/>
          <p14:tracePt t="40093" x="7213600" y="1300163"/>
          <p14:tracePt t="40101" x="7105650" y="1312863"/>
          <p14:tracePt t="40109" x="6970713" y="1319213"/>
          <p14:tracePt t="40117" x="6811963" y="1344613"/>
          <p14:tracePt t="40125" x="6619875" y="1376363"/>
          <p14:tracePt t="40133" x="6397625" y="1401763"/>
          <p14:tracePt t="40139" x="6167438" y="1427163"/>
          <p14:tracePt t="40147" x="5964238" y="1452563"/>
          <p14:tracePt t="40155" x="5773738" y="1484313"/>
          <p14:tracePt t="40163" x="5588000" y="1511300"/>
          <p14:tracePt t="40172" x="5486400" y="1530350"/>
          <p14:tracePt t="40179" x="5384800" y="1555750"/>
          <p14:tracePt t="40188" x="5334000" y="1574800"/>
          <p14:tracePt t="40195" x="5283200" y="1587500"/>
          <p14:tracePt t="40204" x="5249863" y="1600200"/>
          <p14:tracePt t="40211" x="5237163" y="1612900"/>
          <p14:tracePt t="40220" x="5230813" y="1619250"/>
          <p14:tracePt t="40393" x="5230813" y="1625600"/>
          <p14:tracePt t="40578" x="5230813" y="1631950"/>
          <p14:tracePt t="40586" x="5249863" y="1638300"/>
          <p14:tracePt t="40598" x="5308600" y="1651000"/>
          <p14:tracePt t="40601" x="5372100" y="1657350"/>
          <p14:tracePt t="40609" x="5448300" y="1670050"/>
          <p14:tracePt t="40617" x="5556250" y="1689100"/>
          <p14:tracePt t="40625" x="5657850" y="1695450"/>
          <p14:tracePt t="40633" x="5773738" y="1695450"/>
          <p14:tracePt t="40641" x="5875338" y="1701800"/>
          <p14:tracePt t="40649" x="5976938" y="1701800"/>
          <p14:tracePt t="40657" x="6059488" y="1701800"/>
          <p14:tracePt t="40665" x="6116638" y="1701800"/>
          <p14:tracePt t="40673" x="6161088" y="1695450"/>
          <p14:tracePt t="40681" x="6181725" y="1689100"/>
          <p14:tracePt t="40721" x="6167438" y="1689100"/>
          <p14:tracePt t="40729" x="6161088" y="1689100"/>
          <p14:tracePt t="40735" x="6148388" y="1701800"/>
          <p14:tracePt t="40743" x="6142038" y="1727200"/>
          <p14:tracePt t="40751" x="6142038" y="1771650"/>
          <p14:tracePt t="40759" x="6142038" y="1816100"/>
          <p14:tracePt t="40767" x="6148388" y="1847850"/>
          <p14:tracePt t="40795" x="6148388" y="1854200"/>
          <p14:tracePt t="40804" x="6148388" y="1860550"/>
          <p14:tracePt t="40955" x="6142038" y="1860550"/>
          <p14:tracePt t="40964" x="6097588" y="1854200"/>
          <p14:tracePt t="40972" x="6072188" y="1847850"/>
          <p14:tracePt t="40977" x="6046788" y="1835150"/>
          <p14:tracePt t="40986" x="6034088" y="1828800"/>
          <p14:tracePt t="41043" x="6027738" y="1816100"/>
          <p14:tracePt t="41051" x="6015038" y="1803400"/>
          <p14:tracePt t="41059" x="6002338" y="1797050"/>
          <p14:tracePt t="41067" x="5983288" y="1797050"/>
          <p14:tracePt t="41075" x="5964238" y="1797050"/>
          <p14:tracePt t="41083" x="5945188" y="1797050"/>
          <p14:tracePt t="41091" x="5926138" y="1797050"/>
          <p14:tracePt t="41099" x="5919788" y="1803400"/>
          <p14:tracePt t="41107" x="5907088" y="1803400"/>
          <p14:tracePt t="41115" x="5894388" y="1803400"/>
          <p14:tracePt t="41123" x="5888038" y="1803400"/>
          <p14:tracePt t="41131" x="5881688" y="1803400"/>
          <p14:tracePt t="41139" x="5875338" y="1803400"/>
          <p14:tracePt t="41154" x="5875338" y="1797050"/>
          <p14:tracePt t="41161" x="5875338" y="1790700"/>
          <p14:tracePt t="41170" x="5881688" y="1790700"/>
          <p14:tracePt t="41178" x="5881688" y="1778000"/>
          <p14:tracePt t="41186" x="5888038" y="1765300"/>
          <p14:tracePt t="41195" x="5888038" y="1758950"/>
          <p14:tracePt t="41201" x="5881688" y="1739900"/>
          <p14:tracePt t="41209" x="5881688" y="1720850"/>
          <p14:tracePt t="41217" x="5881688" y="1708150"/>
          <p14:tracePt t="41225" x="5875338" y="1682750"/>
          <p14:tracePt t="41233" x="5868988" y="1663700"/>
          <p14:tracePt t="41241" x="5862638" y="1644650"/>
          <p14:tracePt t="41249" x="5856288" y="1631950"/>
          <p14:tracePt t="41257" x="5849938" y="1619250"/>
          <p14:tracePt t="41265" x="5843588" y="1606550"/>
          <p14:tracePt t="41273" x="5843588" y="1600200"/>
          <p14:tracePt t="41281" x="5843588" y="1593850"/>
          <p14:tracePt t="41289" x="5843588" y="1581150"/>
          <p14:tracePt t="41297" x="5843588" y="1574800"/>
          <p14:tracePt t="41304" x="5843588" y="1562100"/>
          <p14:tracePt t="41311" x="5843588" y="1555750"/>
          <p14:tracePt t="41320" x="5843588" y="1543050"/>
          <p14:tracePt t="41327" x="5843588" y="1530350"/>
          <p14:tracePt t="41336" x="5849938" y="1517650"/>
          <p14:tracePt t="41344" x="5862638" y="1511300"/>
          <p14:tracePt t="41351" x="5868988" y="1497013"/>
          <p14:tracePt t="41360" x="5875338" y="1490663"/>
          <p14:tracePt t="41367" x="5875338" y="1484313"/>
          <p14:tracePt t="41453" x="5888038" y="1477963"/>
          <p14:tracePt t="41461" x="5894388" y="1477963"/>
          <p14:tracePt t="41470" x="5907088" y="1477963"/>
          <p14:tracePt t="41477" x="5919788" y="1477963"/>
          <p14:tracePt t="41486" x="5926138" y="1477963"/>
          <p14:tracePt t="41493" x="5938838" y="1477963"/>
          <p14:tracePt t="41501" x="5945188" y="1477963"/>
          <p14:tracePt t="41509" x="5964238" y="1477963"/>
          <p14:tracePt t="41517" x="5983288" y="1484313"/>
          <p14:tracePt t="41525" x="6008688" y="1497013"/>
          <p14:tracePt t="41533" x="6053138" y="1504950"/>
          <p14:tracePt t="41541" x="6097588" y="1504950"/>
          <p14:tracePt t="41549" x="6135688" y="1504950"/>
          <p14:tracePt t="41557" x="6181725" y="1504950"/>
          <p14:tracePt t="41566" x="6226175" y="1504950"/>
          <p14:tracePt t="41575" x="6270625" y="1504950"/>
          <p14:tracePt t="41582" x="6302375" y="1504950"/>
          <p14:tracePt t="41590" x="6346825" y="1504950"/>
          <p14:tracePt t="41596" x="6378575" y="1504950"/>
          <p14:tracePt t="41604" x="6423025" y="1504950"/>
          <p14:tracePt t="41611" x="6467475" y="1497013"/>
          <p14:tracePt t="41620" x="6511925" y="1484313"/>
          <p14:tracePt t="41628" x="6556375" y="1484313"/>
          <p14:tracePt t="41636" x="6588125" y="1477963"/>
          <p14:tracePt t="41643" x="6634163" y="1471613"/>
          <p14:tracePt t="41651" x="6659563" y="1471613"/>
          <p14:tracePt t="41661" x="6678613" y="1465263"/>
          <p14:tracePt t="41667" x="6684963" y="1458913"/>
          <p14:tracePt t="41675" x="6697663" y="1458913"/>
          <p14:tracePt t="44058" x="6704013" y="1458913"/>
          <p14:tracePt t="44076" x="6742113" y="1490663"/>
          <p14:tracePt t="44085" x="6792913" y="1536700"/>
          <p14:tracePt t="44095" x="6831013" y="1549400"/>
          <p14:tracePt t="44099" x="6843713" y="1562100"/>
          <p14:tracePt t="44106" x="6856413" y="1568450"/>
          <p14:tracePt t="44113" x="6862763" y="1581150"/>
          <p14:tracePt t="44121" x="6869113" y="1581150"/>
          <p14:tracePt t="44471" x="6862763" y="1581150"/>
          <p14:tracePt t="44493" x="6856413" y="1581150"/>
          <p14:tracePt t="44513" x="6850063" y="1581150"/>
          <p14:tracePt t="44534" x="6843713" y="1581150"/>
          <p14:tracePt t="44607" x="6837363" y="1581150"/>
          <p14:tracePt t="44615" x="6831013" y="1581150"/>
          <p14:tracePt t="53133" x="6843713" y="1587500"/>
          <p14:tracePt t="53139" x="6913563" y="1631950"/>
          <p14:tracePt t="53147" x="6983413" y="1695450"/>
          <p14:tracePt t="53155" x="7065963" y="1720850"/>
          <p14:tracePt t="53163" x="7137400" y="1739900"/>
          <p14:tracePt t="53171" x="7200900" y="1746250"/>
          <p14:tracePt t="53183" x="7270750" y="1746250"/>
          <p14:tracePt t="53189" x="7359650" y="1752600"/>
          <p14:tracePt t="53197" x="7423150" y="1752600"/>
          <p14:tracePt t="53205" x="7473950" y="1752600"/>
          <p14:tracePt t="53213" x="7505700" y="1752600"/>
          <p14:tracePt t="53223" x="7531100" y="1752600"/>
          <p14:tracePt t="53231" x="7545388" y="1752600"/>
          <p14:tracePt t="53239" x="7551738" y="1752600"/>
          <p14:tracePt t="53247" x="7558088" y="1752600"/>
          <p14:tracePt t="53255" x="7570788" y="1752600"/>
          <p14:tracePt t="53263" x="7577138" y="1752600"/>
          <p14:tracePt t="53271" x="7589838" y="1752600"/>
          <p14:tracePt t="53281" x="7602538" y="1752600"/>
          <p14:tracePt t="53289" x="7608888" y="1752600"/>
          <p14:tracePt t="53297" x="7627938" y="1746250"/>
          <p14:tracePt t="53305" x="7653338" y="1733550"/>
          <p14:tracePt t="53313" x="7691438" y="1714500"/>
          <p14:tracePt t="53323" x="7723188" y="1708150"/>
          <p14:tracePt t="53332" x="7761288" y="1695450"/>
          <p14:tracePt t="53339" x="7786688" y="1682750"/>
          <p14:tracePt t="53347" x="7799388" y="1676400"/>
          <p14:tracePt t="53355" x="7805738" y="1676400"/>
          <p14:tracePt t="53363" x="7812088" y="1676400"/>
          <p14:tracePt t="53484" x="7818438" y="1676400"/>
          <p14:tracePt t="53830" x="7831138" y="1682750"/>
          <p14:tracePt t="53839" x="7843838" y="1695450"/>
          <p14:tracePt t="53858" x="7843838" y="1701800"/>
          <p14:tracePt t="53868" x="7850188" y="1708150"/>
          <p14:tracePt t="53901" x="7856538" y="1708150"/>
          <p14:tracePt t="53913" x="7862888" y="1708150"/>
          <p14:tracePt t="54000" x="7888288" y="1708150"/>
          <p14:tracePt t="54007" x="8010525" y="1670050"/>
          <p14:tracePt t="54017" x="8181975" y="1631950"/>
          <p14:tracePt t="54023" x="8366125" y="1612900"/>
          <p14:tracePt t="54033" x="8583613" y="1600200"/>
          <p14:tracePt t="54039" x="8824913" y="1600200"/>
          <p14:tracePt t="54048" x="9131300" y="15684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A6A6B-A528-486D-85C6-7FEEA3569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Privacy in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70988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80"/>
    </mc:Choice>
    <mc:Fallback xmlns="">
      <p:transition spd="slow" advTm="698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410226"/>
            <a:ext cx="8280400" cy="701301"/>
          </a:xfrm>
        </p:spPr>
        <p:txBody>
          <a:bodyPr/>
          <a:lstStyle/>
          <a:p>
            <a:r>
              <a:rPr lang="en-GB" dirty="0"/>
              <a:t>Attacks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B335DAD-D632-4E24-A907-14BDB969ED95}"/>
              </a:ext>
            </a:extLst>
          </p:cNvPr>
          <p:cNvSpPr/>
          <p:nvPr/>
        </p:nvSpPr>
        <p:spPr>
          <a:xfrm>
            <a:off x="3315396" y="2296459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8F889C-10F4-4C14-AF55-47BBEB579B6C}"/>
              </a:ext>
            </a:extLst>
          </p:cNvPr>
          <p:cNvSpPr/>
          <p:nvPr/>
        </p:nvSpPr>
        <p:spPr>
          <a:xfrm>
            <a:off x="780474" y="2309694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Training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897927-E2DC-48CB-B8B5-B5B9428C2365}"/>
              </a:ext>
            </a:extLst>
          </p:cNvPr>
          <p:cNvSpPr/>
          <p:nvPr/>
        </p:nvSpPr>
        <p:spPr>
          <a:xfrm>
            <a:off x="5850319" y="2309693"/>
            <a:ext cx="2101175" cy="701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Members of the population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EAC958-C340-42C3-8D37-1DE468A25F04}"/>
              </a:ext>
            </a:extLst>
          </p:cNvPr>
          <p:cNvSpPr txBox="1"/>
          <p:nvPr/>
        </p:nvSpPr>
        <p:spPr>
          <a:xfrm>
            <a:off x="1578144" y="1124586"/>
            <a:ext cx="2811291" cy="47937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b="1" dirty="0">
                <a:solidFill>
                  <a:prstClr val="black"/>
                </a:solidFill>
                <a:latin typeface="+mn-lt"/>
                <a:cs typeface="+mn-cs"/>
              </a:rPr>
              <a:t>Membership inference: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Is this sample p</a:t>
            </a:r>
            <a:r>
              <a:rPr lang="en-GB" dirty="0" err="1">
                <a:solidFill>
                  <a:prstClr val="black"/>
                </a:solidFill>
                <a:latin typeface="+mn-lt"/>
                <a:cs typeface="+mn-cs"/>
              </a:rPr>
              <a:t>ar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t of the training data?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39B6EC-E3C7-4A25-8246-D49A52921FAA}"/>
              </a:ext>
            </a:extLst>
          </p:cNvPr>
          <p:cNvSpPr txBox="1"/>
          <p:nvPr/>
        </p:nvSpPr>
        <p:spPr>
          <a:xfrm>
            <a:off x="4885038" y="3904628"/>
            <a:ext cx="403173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Reconstruction attacks: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i="1" dirty="0">
                <a:solidFill>
                  <a:prstClr val="black"/>
                </a:solidFill>
                <a:latin typeface="+mn-lt"/>
                <a:cs typeface="+mn-cs"/>
              </a:rPr>
              <a:t>Model inversion/attribute inference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Can 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we infer some attributes from the training data?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5C3B9F7-E51A-47D3-B8C7-A9957E79BB15}"/>
              </a:ext>
            </a:extLst>
          </p:cNvPr>
          <p:cNvCxnSpPr>
            <a:cxnSpLocks/>
          </p:cNvCxnSpPr>
          <p:nvPr/>
        </p:nvCxnSpPr>
        <p:spPr>
          <a:xfrm flipV="1">
            <a:off x="1334951" y="3143980"/>
            <a:ext cx="153381" cy="677825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1657F31-8CC9-48EC-A869-D59E523B60C3}"/>
              </a:ext>
            </a:extLst>
          </p:cNvPr>
          <p:cNvSpPr txBox="1"/>
          <p:nvPr/>
        </p:nvSpPr>
        <p:spPr>
          <a:xfrm>
            <a:off x="692664" y="3961407"/>
            <a:ext cx="40317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Property inference: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Can 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we infer some global property of training data that were not intended to share?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3CC6441-E21B-49AE-A149-7717519AB7CA}"/>
              </a:ext>
            </a:extLst>
          </p:cNvPr>
          <p:cNvCxnSpPr>
            <a:cxnSpLocks/>
          </p:cNvCxnSpPr>
          <p:nvPr/>
        </p:nvCxnSpPr>
        <p:spPr>
          <a:xfrm flipH="1" flipV="1">
            <a:off x="2799080" y="3156996"/>
            <a:ext cx="2804052" cy="797795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E3A5A3E-FFCC-45D2-8CDD-69EF6B19DFA1}"/>
              </a:ext>
            </a:extLst>
          </p:cNvPr>
          <p:cNvCxnSpPr>
            <a:cxnSpLocks/>
          </p:cNvCxnSpPr>
          <p:nvPr/>
        </p:nvCxnSpPr>
        <p:spPr>
          <a:xfrm flipV="1">
            <a:off x="5603132" y="3087304"/>
            <a:ext cx="564204" cy="867487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48E348C-4615-4325-AE0A-CE5858C498DB}"/>
              </a:ext>
            </a:extLst>
          </p:cNvPr>
          <p:cNvSpPr txBox="1"/>
          <p:nvPr/>
        </p:nvSpPr>
        <p:spPr>
          <a:xfrm>
            <a:off x="5850319" y="1138641"/>
            <a:ext cx="32109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prstClr val="black"/>
                </a:solidFill>
                <a:latin typeface="+mn-lt"/>
                <a:cs typeface="+mn-cs"/>
              </a:rPr>
              <a:t>Model Extraction Attacks: </a:t>
            </a:r>
            <a:r>
              <a:rPr lang="en-GB" dirty="0">
                <a:solidFill>
                  <a:prstClr val="black"/>
                </a:solidFill>
                <a:latin typeface="+mn-lt"/>
                <a:cs typeface="+mn-cs"/>
              </a:rPr>
              <a:t>Can we reproduce the model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DAF89DF-C61E-4F87-88E0-409EBD566965}"/>
              </a:ext>
            </a:extLst>
          </p:cNvPr>
          <p:cNvCxnSpPr>
            <a:cxnSpLocks/>
          </p:cNvCxnSpPr>
          <p:nvPr/>
        </p:nvCxnSpPr>
        <p:spPr>
          <a:xfrm flipH="1">
            <a:off x="4572000" y="1575109"/>
            <a:ext cx="1278319" cy="628423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rrow: U-Turn 5">
            <a:extLst>
              <a:ext uri="{FF2B5EF4-FFF2-40B4-BE49-F238E27FC236}">
                <a16:creationId xmlns:a16="http://schemas.microsoft.com/office/drawing/2014/main" id="{61F187A4-DCC0-4AEA-983E-B2369C02D059}"/>
              </a:ext>
            </a:extLst>
          </p:cNvPr>
          <p:cNvSpPr/>
          <p:nvPr/>
        </p:nvSpPr>
        <p:spPr>
          <a:xfrm flipH="1">
            <a:off x="2221900" y="1950929"/>
            <a:ext cx="4246993" cy="354271"/>
          </a:xfrm>
          <a:prstGeom prst="uturnArrow">
            <a:avLst>
              <a:gd name="adj1" fmla="val 6523"/>
              <a:gd name="adj2" fmla="val 25000"/>
              <a:gd name="adj3" fmla="val 40402"/>
              <a:gd name="adj4" fmla="val 46496"/>
              <a:gd name="adj5" fmla="val 10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FC7BE-E0C5-4ECC-89E5-D7482369EE87}"/>
              </a:ext>
            </a:extLst>
          </p:cNvPr>
          <p:cNvSpPr txBox="1"/>
          <p:nvPr/>
        </p:nvSpPr>
        <p:spPr>
          <a:xfrm>
            <a:off x="2006650" y="562628"/>
            <a:ext cx="2617491" cy="22604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[</a:t>
            </a: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Rigaki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 &amp; Garcia, 2021]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9699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70"/>
    </mc:Choice>
    <mc:Fallback xmlns="">
      <p:transition spd="slow" advTm="21070"/>
    </mc:Fallback>
  </mc:AlternateContent>
  <p:extLst>
    <p:ext uri="{3A86A75C-4F4B-4683-9AE1-C65F6400EC91}">
      <p14:laserTraceLst xmlns:p14="http://schemas.microsoft.com/office/powerpoint/2010/main">
        <p14:tracePtLst>
          <p14:tracePt t="1045" x="8913813" y="312738"/>
          <p14:tracePt t="1053" x="8716963" y="152400"/>
          <p14:tracePt t="1061" x="8494713" y="6350"/>
          <p14:tracePt t="1197" x="2332038" y="274638"/>
          <p14:tracePt t="1204" x="2128838" y="420688"/>
          <p14:tracePt t="1213" x="2012950" y="560388"/>
          <p14:tracePt t="1220" x="1885950" y="701675"/>
          <p14:tracePt t="1229" x="1765300" y="860425"/>
          <p14:tracePt t="1234" x="1663700" y="1012825"/>
          <p14:tracePt t="1241" x="1560513" y="1179513"/>
          <p14:tracePt t="1249" x="1471613" y="1401763"/>
          <p14:tracePt t="1257" x="1401763" y="1682750"/>
          <p14:tracePt t="1265" x="1408113" y="1989138"/>
          <p14:tracePt t="1273" x="1439863" y="2319338"/>
          <p14:tracePt t="1281" x="1484313" y="2676525"/>
          <p14:tracePt t="1289" x="1566863" y="2995613"/>
          <p14:tracePt t="1297" x="1625600" y="3251200"/>
          <p14:tracePt t="1305" x="1695450" y="3530600"/>
          <p14:tracePt t="1313" x="1778000" y="3792538"/>
          <p14:tracePt t="1321" x="1885950" y="4162425"/>
          <p14:tracePt t="1329" x="2051050" y="4492625"/>
          <p14:tracePt t="1337" x="2230438" y="4773613"/>
          <p14:tracePt t="1345" x="2401888" y="5035550"/>
          <p14:tracePt t="1526" x="6378575" y="4940300"/>
          <p14:tracePt t="1533" x="6473825" y="4792663"/>
          <p14:tracePt t="1542" x="6562725" y="4640263"/>
          <p14:tracePt t="1549" x="6626225" y="4519613"/>
          <p14:tracePt t="1557" x="6691313" y="4378325"/>
          <p14:tracePt t="1565" x="6729413" y="4283075"/>
          <p14:tracePt t="1573" x="6754813" y="4181475"/>
          <p14:tracePt t="1581" x="6754813" y="4117975"/>
          <p14:tracePt t="1589" x="6735763" y="4040188"/>
          <p14:tracePt t="1597" x="6710363" y="3944938"/>
          <p14:tracePt t="1605" x="6672263" y="3836988"/>
          <p14:tracePt t="1613" x="6607175" y="3709988"/>
          <p14:tracePt t="1621" x="6524625" y="3600450"/>
          <p14:tracePt t="1629" x="6442075" y="3505200"/>
          <p14:tracePt t="1637" x="6340475" y="3416300"/>
          <p14:tracePt t="1645" x="6232525" y="3346450"/>
          <p14:tracePt t="1653" x="6129338" y="3289300"/>
          <p14:tracePt t="1661" x="6034088" y="3244850"/>
          <p14:tracePt t="1670" x="5932488" y="3186113"/>
          <p14:tracePt t="1677" x="5792788" y="3135313"/>
          <p14:tracePt t="1684" x="5594350" y="3071813"/>
          <p14:tracePt t="1691" x="5378450" y="3008313"/>
          <p14:tracePt t="1700" x="5180013" y="2951163"/>
          <p14:tracePt t="1707" x="5033963" y="2919413"/>
          <p14:tracePt t="1715" x="4875213" y="2894013"/>
          <p14:tracePt t="1723" x="4746625" y="2868613"/>
          <p14:tracePt t="1731" x="4638675" y="2843213"/>
          <p14:tracePt t="1739" x="4530725" y="2824163"/>
          <p14:tracePt t="1747" x="4422775" y="2798763"/>
          <p14:tracePt t="1755" x="4325938" y="2778125"/>
          <p14:tracePt t="1763" x="4217988" y="2759075"/>
          <p14:tracePt t="1771" x="4110038" y="2740025"/>
          <p14:tracePt t="1779" x="4008438" y="2714625"/>
          <p14:tracePt t="1787" x="3854450" y="2695575"/>
          <p14:tracePt t="1795" x="3689350" y="2670175"/>
          <p14:tracePt t="1803" x="3505200" y="2651125"/>
          <p14:tracePt t="1812" x="3319463" y="2625725"/>
          <p14:tracePt t="1817" x="3198813" y="2606675"/>
          <p14:tracePt t="1828" x="3097213" y="2606675"/>
          <p14:tracePt t="1834" x="3008313" y="2606675"/>
          <p14:tracePt t="1841" x="2917825" y="2606675"/>
          <p14:tracePt t="1850" x="2847975" y="2600325"/>
          <p14:tracePt t="1857" x="2784475" y="2593975"/>
          <p14:tracePt t="1865" x="2720975" y="2581275"/>
          <p14:tracePt t="1873" x="2644775" y="2574925"/>
          <p14:tracePt t="1881" x="2568575" y="2568575"/>
          <p14:tracePt t="1889" x="2465388" y="2549525"/>
          <p14:tracePt t="1897" x="2344738" y="2549525"/>
          <p14:tracePt t="1905" x="2198688" y="2536825"/>
          <p14:tracePt t="1913" x="2038350" y="2517775"/>
          <p14:tracePt t="1921" x="1898650" y="2505075"/>
          <p14:tracePt t="1929" x="1765300" y="2505075"/>
          <p14:tracePt t="1937" x="1592263" y="2505075"/>
          <p14:tracePt t="1945" x="1471613" y="2517775"/>
          <p14:tracePt t="1961" x="1243013" y="2555875"/>
          <p14:tracePt t="1970" x="1147763" y="2574925"/>
          <p14:tracePt t="1977" x="1076325" y="2593975"/>
          <p14:tracePt t="1984" x="1031875" y="2606675"/>
          <p14:tracePt t="1991" x="1006475" y="2619375"/>
          <p14:tracePt t="2000" x="993775" y="2632075"/>
          <p14:tracePt t="2007" x="987425" y="2644775"/>
          <p14:tracePt t="2015" x="974725" y="2651125"/>
          <p14:tracePt t="2023" x="962025" y="2670175"/>
          <p14:tracePt t="2031" x="955675" y="2695575"/>
          <p14:tracePt t="2039" x="949325" y="2733675"/>
          <p14:tracePt t="2047" x="949325" y="2771775"/>
          <p14:tracePt t="2055" x="949325" y="2817813"/>
          <p14:tracePt t="2063" x="949325" y="2874963"/>
          <p14:tracePt t="2072" x="955675" y="2925763"/>
          <p14:tracePt t="2081" x="974725" y="2995613"/>
          <p14:tracePt t="2088" x="993775" y="3046413"/>
          <p14:tracePt t="2097" x="1006475" y="3103563"/>
          <p14:tracePt t="2104" x="1031875" y="3160713"/>
          <p14:tracePt t="2110" x="1063625" y="3232150"/>
          <p14:tracePt t="2118" x="1114425" y="3302000"/>
          <p14:tracePt t="2127" x="1179513" y="3371850"/>
          <p14:tracePt t="2134" x="1287463" y="3448050"/>
          <p14:tracePt t="2142" x="1414463" y="3530600"/>
          <p14:tracePt t="2149" x="1598613" y="3619500"/>
          <p14:tracePt t="2157" x="1809750" y="3722688"/>
          <p14:tracePt t="2165" x="2012950" y="3824288"/>
          <p14:tracePt t="2173" x="2236788" y="3906838"/>
          <p14:tracePt t="2181" x="2433638" y="3976688"/>
          <p14:tracePt t="2189" x="2587625" y="4021138"/>
          <p14:tracePt t="2197" x="2759075" y="4059238"/>
          <p14:tracePt t="2205" x="2943225" y="4079875"/>
          <p14:tracePt t="2213" x="3122613" y="4092575"/>
          <p14:tracePt t="2221" x="3300413" y="4105275"/>
          <p14:tracePt t="2229" x="3460750" y="4111625"/>
          <p14:tracePt t="2237" x="3663950" y="4137025"/>
          <p14:tracePt t="2245" x="3848100" y="4162425"/>
          <p14:tracePt t="2252" x="4033838" y="4181475"/>
          <p14:tracePt t="2259" x="4167188" y="4194175"/>
          <p14:tracePt t="2268" x="4262438" y="4194175"/>
          <p14:tracePt t="2277" x="4346575" y="4194175"/>
          <p14:tracePt t="2284" x="4422775" y="4194175"/>
          <p14:tracePt t="2293" x="4486275" y="4194175"/>
          <p14:tracePt t="2299" x="4543425" y="4194175"/>
          <p14:tracePt t="2307" x="4594225" y="4194175"/>
          <p14:tracePt t="2315" x="4619625" y="4194175"/>
          <p14:tracePt t="2323" x="4632325" y="4194175"/>
          <p14:tracePt t="2332" x="4638675" y="4194175"/>
          <p14:tracePt t="2339" x="4645025" y="4194175"/>
          <p14:tracePt t="4432" x="4619625" y="4206875"/>
          <p14:tracePt t="4443" x="4575175" y="4264025"/>
          <p14:tracePt t="4448" x="4543425" y="4302125"/>
          <p14:tracePt t="5177" x="4549775" y="4302125"/>
          <p14:tracePt t="5185" x="4556125" y="4302125"/>
          <p14:tracePt t="5193" x="4556125" y="4295775"/>
          <p14:tracePt t="5201" x="4556125" y="4289425"/>
          <p14:tracePt t="5209" x="4556125" y="4283075"/>
          <p14:tracePt t="5218" x="4562475" y="4276725"/>
          <p14:tracePt t="5225" x="4562475" y="4270375"/>
          <p14:tracePt t="5234" x="4568825" y="4264025"/>
          <p14:tracePt t="5241" x="4575175" y="4257675"/>
          <p14:tracePt t="5250" x="4581525" y="4251325"/>
          <p14:tracePt t="5257" x="4587875" y="4244975"/>
          <p14:tracePt t="5267" x="4600575" y="4232275"/>
          <p14:tracePt t="5275" x="4613275" y="4219575"/>
          <p14:tracePt t="5283" x="4619625" y="4206875"/>
          <p14:tracePt t="5291" x="4632325" y="4187825"/>
          <p14:tracePt t="5301" x="4645025" y="4181475"/>
          <p14:tracePt t="5309" x="4645025" y="4168775"/>
          <p14:tracePt t="5318" x="4645025" y="4156075"/>
          <p14:tracePt t="5326" x="4638675" y="4156075"/>
          <p14:tracePt t="5372" x="4638675" y="4149725"/>
          <p14:tracePt t="7350" x="4638675" y="4143375"/>
          <p14:tracePt t="7372" x="4664075" y="4117975"/>
          <p14:tracePt t="7379" x="4702175" y="4092575"/>
          <p14:tracePt t="7390" x="4727575" y="4073525"/>
          <p14:tracePt t="7393" x="4740275" y="4052888"/>
          <p14:tracePt t="7401" x="4759325" y="4033838"/>
          <p14:tracePt t="7409" x="4778375" y="4008438"/>
          <p14:tracePt t="7422" x="4791075" y="3989388"/>
          <p14:tracePt t="7427" x="4805363" y="3957638"/>
          <p14:tracePt t="7435" x="4818063" y="3919538"/>
          <p14:tracePt t="7443" x="4837113" y="3868738"/>
          <p14:tracePt t="7451" x="4862513" y="3811588"/>
          <p14:tracePt t="7459" x="4875213" y="3741738"/>
          <p14:tracePt t="7467" x="4894263" y="3665538"/>
          <p14:tracePt t="7475" x="4913313" y="3568700"/>
          <p14:tracePt t="7483" x="4932363" y="3422650"/>
          <p14:tracePt t="7491" x="4957763" y="3173413"/>
          <p14:tracePt t="7499" x="4983163" y="2970213"/>
          <p14:tracePt t="7507" x="4989513" y="2792413"/>
          <p14:tracePt t="7515" x="5002213" y="2670175"/>
          <p14:tracePt t="7523" x="5002213" y="2511425"/>
          <p14:tracePt t="7532" x="4983163" y="2325688"/>
          <p14:tracePt t="7540" x="4938713" y="2154238"/>
          <p14:tracePt t="7548" x="4881563" y="1995488"/>
          <p14:tracePt t="7555" x="4856163" y="1892300"/>
          <p14:tracePt t="7564" x="4830763" y="1784350"/>
          <p14:tracePt t="7571" x="4797425" y="1657350"/>
          <p14:tracePt t="7580" x="4721225" y="1458913"/>
          <p14:tracePt t="7587" x="4657725" y="1319213"/>
          <p14:tracePt t="7596" x="4600575" y="1198563"/>
          <p14:tracePt t="7604" x="4537075" y="1069975"/>
          <p14:tracePt t="7612" x="4473575" y="949325"/>
          <p14:tracePt t="7619" x="4410075" y="809625"/>
          <p14:tracePt t="7625" x="4338638" y="701675"/>
          <p14:tracePt t="7633" x="4262438" y="585788"/>
          <p14:tracePt t="7641" x="4198938" y="496888"/>
          <p14:tracePt t="7649" x="4135438" y="407988"/>
          <p14:tracePt t="7657" x="4084638" y="344488"/>
          <p14:tracePt t="7665" x="4021138" y="280988"/>
          <p14:tracePt t="7673" x="3963988" y="223838"/>
          <p14:tracePt t="7681" x="3913188" y="158750"/>
          <p14:tracePt t="7689" x="3854450" y="107950"/>
          <p14:tracePt t="7698" x="3803650" y="63500"/>
          <p14:tracePt t="7706" x="3746500" y="31750"/>
          <p14:tracePt t="7832" x="2790825" y="19050"/>
          <p14:tracePt t="7839" x="2733675" y="38100"/>
          <p14:tracePt t="7848" x="2689225" y="50800"/>
          <p14:tracePt t="7856" x="2638425" y="63500"/>
          <p14:tracePt t="7864" x="2606675" y="82550"/>
          <p14:tracePt t="7872" x="2587625" y="95250"/>
          <p14:tracePt t="7880" x="2568575" y="101600"/>
          <p14:tracePt t="7888" x="2549525" y="120650"/>
          <p14:tracePt t="7896" x="2536825" y="158750"/>
          <p14:tracePt t="7905" x="2524125" y="184150"/>
          <p14:tracePt t="7909" x="2509838" y="230188"/>
          <p14:tracePt t="7917" x="2497138" y="287338"/>
          <p14:tracePt t="7925" x="2497138" y="350838"/>
          <p14:tracePt t="7938" x="2497138" y="401638"/>
          <p14:tracePt t="7941" x="2509838" y="458788"/>
          <p14:tracePt t="7949" x="2536825" y="509588"/>
          <p14:tracePt t="7957" x="2587625" y="566738"/>
          <p14:tracePt t="7965" x="2632075" y="617538"/>
          <p14:tracePt t="7973" x="2695575" y="676275"/>
          <p14:tracePt t="7981" x="2765425" y="739775"/>
          <p14:tracePt t="7989" x="2828925" y="790575"/>
          <p14:tracePt t="7997" x="2911475" y="841375"/>
          <p14:tracePt t="8005" x="3001963" y="873125"/>
          <p14:tracePt t="8014" x="3084513" y="904875"/>
          <p14:tracePt t="8021" x="3160713" y="930275"/>
          <p14:tracePt t="8030" x="3230563" y="942975"/>
          <p14:tracePt t="8037" x="3294063" y="962025"/>
          <p14:tracePt t="8046" x="3351213" y="974725"/>
          <p14:tracePt t="8054" x="3402013" y="981075"/>
          <p14:tracePt t="8062" x="3460750" y="993775"/>
          <p14:tracePt t="8070" x="3492500" y="993775"/>
          <p14:tracePt t="8078" x="3511550" y="993775"/>
          <p14:tracePt t="8085" x="3517900" y="993775"/>
          <p14:tracePt t="8101" x="3524250" y="993775"/>
          <p14:tracePt t="12858" x="3505200" y="981075"/>
          <p14:tracePt t="12865" x="3492500" y="968375"/>
          <p14:tracePt t="12873" x="3492500" y="962025"/>
          <p14:tracePt t="12883" x="3492500" y="942975"/>
          <p14:tracePt t="12889" x="3492500" y="930275"/>
          <p14:tracePt t="12897" x="3492500" y="911225"/>
          <p14:tracePt t="12905" x="3492500" y="892175"/>
          <p14:tracePt t="12913" x="3498850" y="873125"/>
          <p14:tracePt t="12921" x="3505200" y="866775"/>
          <p14:tracePt t="12929" x="3511550" y="847725"/>
          <p14:tracePt t="12937" x="3511550" y="835025"/>
          <p14:tracePt t="12950" x="3505200" y="828675"/>
          <p14:tracePt t="12953" x="3479800" y="803275"/>
          <p14:tracePt t="12961" x="3441700" y="790575"/>
          <p14:tracePt t="12968" x="3382963" y="777875"/>
          <p14:tracePt t="12976" x="3332163" y="758825"/>
          <p14:tracePt t="12983" x="3262313" y="752475"/>
          <p14:tracePt t="12992" x="3198813" y="733425"/>
          <p14:tracePt t="13001" x="3090863" y="714375"/>
          <p14:tracePt t="13008" x="2989263" y="701675"/>
          <p14:tracePt t="13018" x="2879725" y="682625"/>
          <p14:tracePt t="13024" x="2784475" y="676275"/>
          <p14:tracePt t="13033" x="2708275" y="663575"/>
          <p14:tracePt t="13040" x="2644775" y="663575"/>
          <p14:tracePt t="13047" x="2600325" y="663575"/>
          <p14:tracePt t="13055" x="2555875" y="663575"/>
          <p14:tracePt t="13063" x="2509838" y="663575"/>
          <p14:tracePt t="13071" x="2497138" y="663575"/>
          <p14:tracePt t="13079" x="2478088" y="676275"/>
          <p14:tracePt t="13087" x="2459038" y="682625"/>
          <p14:tracePt t="13095" x="2452688" y="682625"/>
          <p14:tracePt t="13103" x="2439988" y="688975"/>
          <p14:tracePt t="13111" x="2427288" y="695325"/>
          <p14:tracePt t="13117" x="2420938" y="695325"/>
          <p14:tracePt t="13133" x="2420938" y="701675"/>
          <p14:tracePt t="13174" x="2427288" y="701675"/>
          <p14:tracePt t="13182" x="2446338" y="708025"/>
          <p14:tracePt t="13189" x="2459038" y="714375"/>
          <p14:tracePt t="13197" x="2484438" y="727075"/>
          <p14:tracePt t="13206" x="2524125" y="739775"/>
          <p14:tracePt t="13213" x="2581275" y="765175"/>
          <p14:tracePt t="13221" x="2638425" y="784225"/>
          <p14:tracePt t="13229" x="2714625" y="809625"/>
          <p14:tracePt t="13237" x="2809875" y="841375"/>
          <p14:tracePt t="13245" x="2924175" y="879475"/>
          <p14:tracePt t="13253" x="3046413" y="898525"/>
          <p14:tracePt t="13261" x="3160713" y="904875"/>
          <p14:tracePt t="13267" x="3275013" y="917575"/>
          <p14:tracePt t="13276" x="3382963" y="917575"/>
          <p14:tracePt t="13284" x="3486150" y="917575"/>
          <p14:tracePt t="13292" x="3581400" y="917575"/>
          <p14:tracePt t="13299" x="3663950" y="917575"/>
          <p14:tracePt t="13308" x="3721100" y="917575"/>
          <p14:tracePt t="13315" x="3765550" y="917575"/>
          <p14:tracePt t="13324" x="3790950" y="917575"/>
          <p14:tracePt t="13332" x="3797300" y="917575"/>
          <p14:tracePt t="17473" x="3803650" y="917575"/>
          <p14:tracePt t="17485" x="3816350" y="930275"/>
          <p14:tracePt t="17493" x="3879850" y="968375"/>
          <p14:tracePt t="17501" x="3906838" y="1000125"/>
          <p14:tracePt t="17509" x="3932238" y="1012825"/>
          <p14:tracePt t="17516" x="3951288" y="1012825"/>
          <p14:tracePt t="17524" x="3983038" y="1012825"/>
          <p14:tracePt t="17531" x="4014788" y="1012825"/>
          <p14:tracePt t="17540" x="4040188" y="1012825"/>
          <p14:tracePt t="17547" x="4046538" y="1012825"/>
          <p14:tracePt t="17555" x="4059238" y="1012825"/>
          <p14:tracePt t="17564" x="4071938" y="1012825"/>
          <p14:tracePt t="17573" x="4078288" y="1006475"/>
          <p14:tracePt t="17581" x="4090988" y="1006475"/>
          <p14:tracePt t="17587" x="4097338" y="1006475"/>
          <p14:tracePt t="17594" x="4103688" y="1006475"/>
          <p14:tracePt t="17609" x="4110038" y="1006475"/>
          <p14:tracePt t="19101" x="4116388" y="1006475"/>
          <p14:tracePt t="19107" x="4160838" y="1031875"/>
          <p14:tracePt t="19116" x="4205288" y="1044575"/>
          <p14:tracePt t="19124" x="4256088" y="1038225"/>
          <p14:tracePt t="19132" x="4313238" y="1031875"/>
          <p14:tracePt t="19140" x="4378325" y="1031875"/>
          <p14:tracePt t="19147" x="4441825" y="1031875"/>
          <p14:tracePt t="19155" x="4511675" y="1050925"/>
          <p14:tracePt t="19163" x="4575175" y="1069975"/>
          <p14:tracePt t="19171" x="4638675" y="1084263"/>
          <p14:tracePt t="19179" x="4708525" y="1103313"/>
          <p14:tracePt t="19187" x="4772025" y="1116013"/>
          <p14:tracePt t="19196" x="4862513" y="1135063"/>
          <p14:tracePt t="19205" x="4964113" y="1154113"/>
          <p14:tracePt t="19213" x="5103813" y="1173163"/>
          <p14:tracePt t="19221" x="5283200" y="1166813"/>
          <p14:tracePt t="19230" x="5524500" y="1141413"/>
          <p14:tracePt t="19235" x="5702300" y="1141413"/>
          <p14:tracePt t="19243" x="5888038" y="1173163"/>
          <p14:tracePt t="19252" x="6021388" y="1211263"/>
          <p14:tracePt t="19261" x="6154738" y="1249363"/>
          <p14:tracePt t="19268" x="6270625" y="1300163"/>
          <p14:tracePt t="19277" x="6359525" y="1319213"/>
          <p14:tracePt t="19284" x="6435725" y="1331913"/>
          <p14:tracePt t="19291" x="6511925" y="1350963"/>
          <p14:tracePt t="19299" x="6575425" y="1370013"/>
          <p14:tracePt t="19307" x="6646863" y="1382713"/>
          <p14:tracePt t="19315" x="6697663" y="1395413"/>
          <p14:tracePt t="19323" x="6767513" y="1408113"/>
          <p14:tracePt t="19331" x="6818313" y="1414463"/>
          <p14:tracePt t="19339" x="6875463" y="1414463"/>
          <p14:tracePt t="19347" x="6926263" y="1427163"/>
          <p14:tracePt t="19355" x="6983413" y="1433513"/>
          <p14:tracePt t="19383" x="6983413" y="1439863"/>
          <p14:tracePt t="19415" x="6983413" y="1458913"/>
          <p14:tracePt t="19423" x="6983413" y="1465263"/>
          <p14:tracePt t="19549" x="6977063" y="1465263"/>
          <p14:tracePt t="19557" x="6926263" y="1458913"/>
          <p14:tracePt t="19565" x="6900863" y="1452563"/>
          <p14:tracePt t="19589" x="6900863" y="1446213"/>
          <p14:tracePt t="19597" x="6862763" y="1420813"/>
          <p14:tracePt t="19603" x="6831013" y="1382713"/>
          <p14:tracePt t="19611" x="6818313" y="1370013"/>
          <p14:tracePt t="19619" x="6818313" y="1357313"/>
          <p14:tracePt t="19627" x="6831013" y="1344613"/>
          <p14:tracePt t="19636" x="6843713" y="1344613"/>
          <p14:tracePt t="19644" x="6862763" y="1344613"/>
          <p14:tracePt t="19652" x="6894513" y="1344613"/>
          <p14:tracePt t="19661" x="6938963" y="1344613"/>
          <p14:tracePt t="19668" x="6983413" y="1350963"/>
          <p14:tracePt t="19676" x="7040563" y="1363663"/>
          <p14:tracePt t="19684" x="7105650" y="1370013"/>
          <p14:tracePt t="19691" x="7188200" y="1376363"/>
          <p14:tracePt t="19699" x="7296150" y="1389063"/>
          <p14:tracePt t="19707" x="7410450" y="1389063"/>
          <p14:tracePt t="19715" x="7545388" y="1382713"/>
          <p14:tracePt t="19723" x="7704138" y="1363663"/>
          <p14:tracePt t="19731" x="7837488" y="1363663"/>
          <p14:tracePt t="19739" x="8010525" y="1363663"/>
          <p14:tracePt t="19747" x="8118475" y="1363663"/>
          <p14:tracePt t="19755" x="8226425" y="1363663"/>
          <p14:tracePt t="19761" x="8308975" y="1363663"/>
          <p14:tracePt t="19769" x="8385175" y="1363663"/>
          <p14:tracePt t="19777" x="8448675" y="1363663"/>
          <p14:tracePt t="19786" x="8513763" y="1363663"/>
          <p14:tracePt t="19793" x="8577263" y="1370013"/>
          <p14:tracePt t="19802" x="8659813" y="1370013"/>
          <p14:tracePt t="19809" x="8748713" y="1363663"/>
          <p14:tracePt t="19818" x="8831263" y="1350963"/>
          <p14:tracePt t="19826" x="8894763" y="1338263"/>
          <p14:tracePt t="19834" x="8966200" y="1319213"/>
          <p14:tracePt t="19841" x="9023350" y="1306513"/>
          <p14:tracePt t="19849" x="9055100" y="1287463"/>
          <p14:tracePt t="19857" x="9093200" y="1274763"/>
          <p14:tracePt t="19865" x="9105900" y="1268413"/>
          <p14:tracePt t="19971" x="9112250" y="1268413"/>
          <p14:tracePt t="20048" x="9124950" y="1268413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372252"/>
            <a:ext cx="8280400" cy="701301"/>
          </a:xfrm>
        </p:spPr>
        <p:txBody>
          <a:bodyPr/>
          <a:lstStyle/>
          <a:p>
            <a:r>
              <a:rPr lang="en-GB" dirty="0"/>
              <a:t>System’s lifecycle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CD26A898-F301-4145-B8EE-F0E385829E47}"/>
              </a:ext>
            </a:extLst>
          </p:cNvPr>
          <p:cNvSpPr/>
          <p:nvPr/>
        </p:nvSpPr>
        <p:spPr>
          <a:xfrm>
            <a:off x="1937424" y="1807034"/>
            <a:ext cx="2136843" cy="9360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Training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0FB1C3-27BE-4E10-BF32-AEF9E165183F}"/>
              </a:ext>
            </a:extLst>
          </p:cNvPr>
          <p:cNvSpPr/>
          <p:nvPr/>
        </p:nvSpPr>
        <p:spPr>
          <a:xfrm>
            <a:off x="1937424" y="2793703"/>
            <a:ext cx="2136843" cy="9360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 &amp; parameters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FED948-5DF1-47D2-A988-42B2B06BBF70}"/>
              </a:ext>
            </a:extLst>
          </p:cNvPr>
          <p:cNvSpPr/>
          <p:nvPr/>
        </p:nvSpPr>
        <p:spPr>
          <a:xfrm>
            <a:off x="1937425" y="3796320"/>
            <a:ext cx="2136843" cy="9360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 input/output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3E622-4AE3-4152-84EA-A75EDAE373BB}"/>
              </a:ext>
            </a:extLst>
          </p:cNvPr>
          <p:cNvSpPr txBox="1"/>
          <p:nvPr/>
        </p:nvSpPr>
        <p:spPr>
          <a:xfrm>
            <a:off x="4316481" y="2908719"/>
            <a:ext cx="2087168" cy="62846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Reconstruction attacks</a:t>
            </a:r>
          </a:p>
          <a:p>
            <a:pPr eaLnBrk="1" fontAlgn="auto" hangingPunct="1">
              <a:spcBef>
                <a:spcPts val="0"/>
              </a:spcBef>
              <a:spcAft>
                <a:spcPts val="600"/>
              </a:spcAft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(attribute inference, model inversion)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Property Inference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E24CF8-B414-4141-975F-420F46B21A2C}"/>
              </a:ext>
            </a:extLst>
          </p:cNvPr>
          <p:cNvSpPr txBox="1"/>
          <p:nvPr/>
        </p:nvSpPr>
        <p:spPr>
          <a:xfrm>
            <a:off x="6814458" y="1736683"/>
            <a:ext cx="2431914" cy="9360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Access control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Minimisation (GDPR)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dirty="0">
                <a:latin typeface="+mn-lt"/>
                <a:cs typeface="+mn-cs"/>
              </a:rPr>
              <a:t>Anonymisation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Cryptography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dirty="0">
                <a:latin typeface="+mn-lt"/>
                <a:cs typeface="+mn-cs"/>
              </a:rPr>
              <a:t>Synthetic data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F95409-8003-4D5C-AC2E-E95D8C2063AF}"/>
              </a:ext>
            </a:extLst>
          </p:cNvPr>
          <p:cNvSpPr txBox="1"/>
          <p:nvPr/>
        </p:nvSpPr>
        <p:spPr>
          <a:xfrm>
            <a:off x="6700606" y="3956551"/>
            <a:ext cx="2485363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latin typeface="+mn-lt"/>
                <a:cs typeface="+mn-cs"/>
              </a:rPr>
              <a:t>Differential</a:t>
            </a:r>
            <a:r>
              <a:rPr lang="en-GB" sz="1800" dirty="0">
                <a:latin typeface="+mn-lt"/>
                <a:cs typeface="+mn-cs"/>
              </a:rPr>
              <a:t> </a:t>
            </a:r>
            <a:r>
              <a:rPr lang="en-GB" sz="1600" dirty="0">
                <a:latin typeface="+mn-lt"/>
                <a:cs typeface="+mn-cs"/>
              </a:rPr>
              <a:t>Privacy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dirty="0">
                <a:latin typeface="+mn-lt"/>
                <a:cs typeface="+mn-cs"/>
              </a:rPr>
              <a:t>Detect suspect queries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B1ACC0-B0F7-4EA9-A965-07B3FDED6BDD}"/>
              </a:ext>
            </a:extLst>
          </p:cNvPr>
          <p:cNvSpPr txBox="1"/>
          <p:nvPr/>
        </p:nvSpPr>
        <p:spPr>
          <a:xfrm>
            <a:off x="4323133" y="2014577"/>
            <a:ext cx="1819072" cy="45882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Leaks</a:t>
            </a:r>
          </a:p>
          <a:p>
            <a:pPr marL="0" marR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Re-identification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6E423D-71F5-496D-9D9A-1602D9E16271}"/>
              </a:ext>
            </a:extLst>
          </p:cNvPr>
          <p:cNvSpPr txBox="1"/>
          <p:nvPr/>
        </p:nvSpPr>
        <p:spPr>
          <a:xfrm>
            <a:off x="6750996" y="3725694"/>
            <a:ext cx="45719" cy="457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F971BD-84B7-4BEF-B788-69ECE1388E97}"/>
              </a:ext>
            </a:extLst>
          </p:cNvPr>
          <p:cNvSpPr txBox="1"/>
          <p:nvPr/>
        </p:nvSpPr>
        <p:spPr>
          <a:xfrm>
            <a:off x="431799" y="4106083"/>
            <a:ext cx="12840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800" dirty="0">
                <a:latin typeface="+mn-lt"/>
                <a:cs typeface="+mn-cs"/>
              </a:rPr>
              <a:t>Black box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EE4D64-229C-40AE-B58E-EAC06BE3238C}"/>
              </a:ext>
            </a:extLst>
          </p:cNvPr>
          <p:cNvSpPr txBox="1"/>
          <p:nvPr/>
        </p:nvSpPr>
        <p:spPr>
          <a:xfrm>
            <a:off x="404507" y="2558385"/>
            <a:ext cx="12840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800" dirty="0">
                <a:latin typeface="+mn-lt"/>
                <a:cs typeface="+mn-cs"/>
              </a:rPr>
              <a:t>White box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66D541-8A5C-4F2B-853A-FB33008DE48F}"/>
              </a:ext>
            </a:extLst>
          </p:cNvPr>
          <p:cNvSpPr txBox="1"/>
          <p:nvPr/>
        </p:nvSpPr>
        <p:spPr>
          <a:xfrm>
            <a:off x="4353451" y="1367316"/>
            <a:ext cx="1945532" cy="3775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b="1" dirty="0">
                <a:solidFill>
                  <a:srgbClr val="FF0000"/>
                </a:solidFill>
                <a:latin typeface="+mn-lt"/>
                <a:cs typeface="+mn-cs"/>
              </a:rPr>
              <a:t>PRIVACY THREATS</a:t>
            </a:r>
            <a:endParaRPr kumimoji="0" lang="en-GB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E3A0D1C-C46C-40CB-A474-5F53DA71B0A8}"/>
              </a:ext>
            </a:extLst>
          </p:cNvPr>
          <p:cNvCxnSpPr/>
          <p:nvPr/>
        </p:nvCxnSpPr>
        <p:spPr>
          <a:xfrm>
            <a:off x="6631345" y="777291"/>
            <a:ext cx="0" cy="395504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FD06952-31FB-4DFC-91E5-20923BCEAE5D}"/>
              </a:ext>
            </a:extLst>
          </p:cNvPr>
          <p:cNvSpPr txBox="1"/>
          <p:nvPr/>
        </p:nvSpPr>
        <p:spPr>
          <a:xfrm>
            <a:off x="6766537" y="1361271"/>
            <a:ext cx="1945532" cy="3775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b="1" dirty="0">
                <a:latin typeface="+mn-lt"/>
                <a:cs typeface="+mn-cs"/>
              </a:rPr>
              <a:t>DEFENSES</a:t>
            </a:r>
            <a:endParaRPr kumimoji="0" lang="en-GB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B484C53-BA5C-4D02-8500-9F94BF307CCF}"/>
              </a:ext>
            </a:extLst>
          </p:cNvPr>
          <p:cNvSpPr txBox="1"/>
          <p:nvPr/>
        </p:nvSpPr>
        <p:spPr>
          <a:xfrm>
            <a:off x="278904" y="1109497"/>
            <a:ext cx="2259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b="1" dirty="0">
                <a:latin typeface="+mn-lt"/>
                <a:cs typeface="+mn-cs"/>
              </a:rPr>
              <a:t>ADVERSARIAL</a:t>
            </a:r>
            <a:r>
              <a:rPr lang="en-GB" sz="1600" dirty="0">
                <a:latin typeface="+mn-lt"/>
                <a:cs typeface="+mn-cs"/>
              </a:rPr>
              <a:t> </a:t>
            </a:r>
            <a:r>
              <a:rPr lang="en-GB" sz="1600" b="1" dirty="0">
                <a:latin typeface="+mn-lt"/>
                <a:cs typeface="+mn-cs"/>
              </a:rPr>
              <a:t>KNOWLEDGE</a:t>
            </a:r>
            <a:endParaRPr kumimoji="0" lang="en-GB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DCCC847-A6EF-4F41-9F5A-F51DAAB34235}"/>
              </a:ext>
            </a:extLst>
          </p:cNvPr>
          <p:cNvCxnSpPr>
            <a:cxnSpLocks/>
          </p:cNvCxnSpPr>
          <p:nvPr/>
        </p:nvCxnSpPr>
        <p:spPr>
          <a:xfrm>
            <a:off x="278904" y="1694272"/>
            <a:ext cx="8568356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5B0EC30-D523-41FB-AAE5-9FFE25731BC4}"/>
              </a:ext>
            </a:extLst>
          </p:cNvPr>
          <p:cNvSpPr txBox="1"/>
          <p:nvPr/>
        </p:nvSpPr>
        <p:spPr>
          <a:xfrm>
            <a:off x="4217895" y="3998361"/>
            <a:ext cx="22843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Membership Inference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Model extraction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F5237A1-48F5-478B-8CBC-09FE7A5AEE98}"/>
              </a:ext>
            </a:extLst>
          </p:cNvPr>
          <p:cNvSpPr txBox="1"/>
          <p:nvPr/>
        </p:nvSpPr>
        <p:spPr>
          <a:xfrm>
            <a:off x="6747247" y="3166554"/>
            <a:ext cx="241943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dirty="0">
                <a:latin typeface="+mn-lt"/>
                <a:cs typeface="+mn-cs"/>
              </a:rPr>
              <a:t>Loss gradients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C1C444-DBF7-476B-9A84-7B8A4D0E7C1C}"/>
              </a:ext>
            </a:extLst>
          </p:cNvPr>
          <p:cNvSpPr txBox="1"/>
          <p:nvPr/>
        </p:nvSpPr>
        <p:spPr>
          <a:xfrm>
            <a:off x="4013854" y="530225"/>
            <a:ext cx="2617491" cy="22604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[</a:t>
            </a: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Rigaki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 &amp; Garcia, 2021]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360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540"/>
    </mc:Choice>
    <mc:Fallback xmlns="">
      <p:transition spd="slow" advTm="138540"/>
    </mc:Fallback>
  </mc:AlternateContent>
  <p:extLst>
    <p:ext uri="{3A86A75C-4F4B-4683-9AE1-C65F6400EC91}">
      <p14:laserTraceLst xmlns:p14="http://schemas.microsoft.com/office/powerpoint/2010/main">
        <p14:tracePtLst>
          <p14:tracePt t="51" x="369888" y="2454275"/>
          <p14:tracePt t="57" x="350838" y="2574925"/>
          <p14:tracePt t="61" x="325438" y="2759075"/>
          <p14:tracePt t="68" x="319088" y="2900363"/>
          <p14:tracePt t="77" x="319088" y="3001963"/>
          <p14:tracePt t="84" x="319088" y="3109913"/>
          <p14:tracePt t="92" x="338138" y="3219450"/>
          <p14:tracePt t="100" x="357188" y="3321050"/>
          <p14:tracePt t="108" x="382588" y="3397250"/>
          <p14:tracePt t="116" x="414338" y="3454400"/>
          <p14:tracePt t="125" x="446088" y="3517900"/>
          <p14:tracePt t="132" x="496888" y="3562350"/>
          <p14:tracePt t="141" x="547688" y="3613150"/>
          <p14:tracePt t="148" x="592138" y="3652838"/>
          <p14:tracePt t="154" x="642938" y="3678238"/>
          <p14:tracePt t="162" x="688975" y="3697288"/>
          <p14:tracePt t="171" x="746125" y="3729038"/>
          <p14:tracePt t="178" x="809625" y="3754438"/>
          <p14:tracePt t="186" x="879475" y="3779838"/>
          <p14:tracePt t="195" x="936625" y="3798888"/>
          <p14:tracePt t="202" x="1000125" y="3817938"/>
          <p14:tracePt t="211" x="1089025" y="3836988"/>
          <p14:tracePt t="218" x="1185863" y="3849688"/>
          <p14:tracePt t="226" x="1293813" y="3868738"/>
          <p14:tracePt t="234" x="1389063" y="3906838"/>
          <p14:tracePt t="242" x="1477963" y="3951288"/>
          <p14:tracePt t="250" x="1535113" y="3983038"/>
          <p14:tracePt t="258" x="1585913" y="4014788"/>
          <p14:tracePt t="266" x="1631950" y="4040188"/>
          <p14:tracePt t="274" x="1676400" y="4073525"/>
          <p14:tracePt t="283" x="1727200" y="4092575"/>
          <p14:tracePt t="290" x="1752600" y="4117975"/>
          <p14:tracePt t="297" x="1771650" y="4137025"/>
          <p14:tracePt t="305" x="1784350" y="4143375"/>
          <p14:tracePt t="313" x="1797050" y="4156075"/>
          <p14:tracePt t="321" x="1803400" y="4175125"/>
          <p14:tracePt t="328" x="1803400" y="4200525"/>
          <p14:tracePt t="336" x="1803400" y="4232275"/>
          <p14:tracePt t="344" x="1803400" y="4276725"/>
          <p14:tracePt t="352" x="1803400" y="4314825"/>
          <p14:tracePt t="360" x="1797050" y="4371975"/>
          <p14:tracePt t="368" x="1797050" y="4454525"/>
          <p14:tracePt t="376" x="1790700" y="4545013"/>
          <p14:tracePt t="384" x="1771650" y="4640263"/>
          <p14:tracePt t="392" x="1765300" y="4722813"/>
          <p14:tracePt t="400" x="1739900" y="4792663"/>
          <p14:tracePt t="408" x="1720850" y="4849813"/>
          <p14:tracePt t="416" x="1701800" y="4913313"/>
          <p14:tracePt t="424" x="1689100" y="4972050"/>
          <p14:tracePt t="431" x="1682750" y="5016500"/>
          <p14:tracePt t="439" x="1663700" y="5060950"/>
          <p14:tracePt t="447" x="1657350" y="5086350"/>
          <p14:tracePt t="454" x="1651000" y="5111750"/>
          <p14:tracePt t="463" x="1651000" y="5118100"/>
          <p14:tracePt t="470" x="1638300" y="5137150"/>
          <p14:tracePt t="7966" x="1778000" y="5124450"/>
          <p14:tracePt t="7974" x="1778000" y="5118100"/>
          <p14:tracePt t="7982" x="1778000" y="5111750"/>
          <p14:tracePt t="7991" x="1771650" y="5105400"/>
          <p14:tracePt t="8000" x="1771650" y="5099050"/>
          <p14:tracePt t="8008" x="1771650" y="5086350"/>
          <p14:tracePt t="8016" x="1765300" y="5080000"/>
          <p14:tracePt t="8025" x="1765300" y="5073650"/>
          <p14:tracePt t="8032" x="1765300" y="5067300"/>
          <p14:tracePt t="8041" x="1758950" y="5054600"/>
          <p14:tracePt t="8049" x="1758950" y="5048250"/>
          <p14:tracePt t="8057" x="1752600" y="5041900"/>
          <p14:tracePt t="8064" x="1752600" y="5035550"/>
          <p14:tracePt t="8073" x="1752600" y="5029200"/>
          <p14:tracePt t="8087" x="1752600" y="5022850"/>
          <p14:tracePt t="8092" x="1746250" y="5016500"/>
          <p14:tracePt t="8104" x="1739900" y="5003800"/>
          <p14:tracePt t="8322" x="1739900" y="4997450"/>
          <p14:tracePt t="8347" x="1746250" y="4978400"/>
          <p14:tracePt t="8354" x="1752600" y="4972050"/>
          <p14:tracePt t="8362" x="1758950" y="4953000"/>
          <p14:tracePt t="8370" x="1771650" y="4940300"/>
          <p14:tracePt t="8376" x="1797050" y="4913313"/>
          <p14:tracePt t="8384" x="1828800" y="4881563"/>
          <p14:tracePt t="8392" x="1854200" y="4856163"/>
          <p14:tracePt t="8400" x="1885950" y="4843463"/>
          <p14:tracePt t="8408" x="1898650" y="4824413"/>
          <p14:tracePt t="8416" x="1930400" y="4811713"/>
          <p14:tracePt t="8424" x="1943100" y="4799013"/>
          <p14:tracePt t="8432" x="1968500" y="4779963"/>
          <p14:tracePt t="8440" x="2006600" y="4760913"/>
          <p14:tracePt t="8448" x="2044700" y="4741863"/>
          <p14:tracePt t="8456" x="2090738" y="4716463"/>
          <p14:tracePt t="8465" x="2128838" y="4697413"/>
          <p14:tracePt t="8473" x="2166938" y="4684713"/>
          <p14:tracePt t="8480" x="2192338" y="4659313"/>
          <p14:tracePt t="8489" x="2211388" y="4646613"/>
          <p14:tracePt t="8497" x="2230438" y="4640263"/>
          <p14:tracePt t="8505" x="2243138" y="4627563"/>
          <p14:tracePt t="8512" x="2249488" y="4614863"/>
          <p14:tracePt t="8520" x="2262188" y="4608513"/>
          <p14:tracePt t="8526" x="2268538" y="4602163"/>
          <p14:tracePt t="8542" x="2274888" y="4602163"/>
          <p14:tracePt t="8550" x="2274888" y="4595813"/>
          <p14:tracePt t="8558" x="2281238" y="4595813"/>
          <p14:tracePt t="8660" x="2281238" y="4589463"/>
          <p14:tracePt t="10315" x="2293938" y="4576763"/>
          <p14:tracePt t="10326" x="2357438" y="4513263"/>
          <p14:tracePt t="10333" x="2433638" y="4486275"/>
          <p14:tracePt t="10344" x="2497138" y="4473575"/>
          <p14:tracePt t="10347" x="2574925" y="4448175"/>
          <p14:tracePt t="10354" x="2670175" y="4429125"/>
          <p14:tracePt t="10362" x="2778125" y="4410075"/>
          <p14:tracePt t="10371" x="2898775" y="4391025"/>
          <p14:tracePt t="10378" x="3021013" y="4371975"/>
          <p14:tracePt t="10387" x="3116263" y="4359275"/>
          <p14:tracePt t="10396" x="3236913" y="4340225"/>
          <p14:tracePt t="10402" x="3332163" y="4327525"/>
          <p14:tracePt t="10411" x="3441700" y="4321175"/>
          <p14:tracePt t="10418" x="3556000" y="4314825"/>
          <p14:tracePt t="10426" x="3689350" y="4295775"/>
          <p14:tracePt t="10434" x="3879850" y="4257675"/>
          <p14:tracePt t="10442" x="4071938" y="4206875"/>
          <p14:tracePt t="10450" x="4243388" y="4162425"/>
          <p14:tracePt t="10458" x="4352925" y="4137025"/>
          <p14:tracePt t="10466" x="4454525" y="4092575"/>
          <p14:tracePt t="10474" x="4619625" y="4059238"/>
          <p14:tracePt t="10482" x="4811713" y="4021138"/>
          <p14:tracePt t="10490" x="4989513" y="4002088"/>
          <p14:tracePt t="10498" x="5224463" y="3951288"/>
          <p14:tracePt t="10506" x="5461000" y="3900488"/>
          <p14:tracePt t="10514" x="5651500" y="3849688"/>
          <p14:tracePt t="10522" x="5843588" y="3798888"/>
          <p14:tracePt t="10531" x="6034088" y="3767138"/>
          <p14:tracePt t="10538" x="6200775" y="3735388"/>
          <p14:tracePt t="10546" x="6353175" y="3690938"/>
          <p14:tracePt t="10555" x="6486525" y="3646488"/>
          <p14:tracePt t="10562" x="6607175" y="3600450"/>
          <p14:tracePt t="10571" x="6672263" y="3556000"/>
          <p14:tracePt t="10578" x="6723063" y="3517900"/>
          <p14:tracePt t="10587" x="6773863" y="3467100"/>
          <p14:tracePt t="10595" x="6811963" y="3416300"/>
          <p14:tracePt t="10602" x="6837363" y="3378200"/>
          <p14:tracePt t="10608" x="6850063" y="3333750"/>
          <p14:tracePt t="10616" x="6869113" y="3276600"/>
          <p14:tracePt t="10626" x="6869113" y="3211513"/>
          <p14:tracePt t="10634" x="6869113" y="3148013"/>
          <p14:tracePt t="10642" x="6869113" y="3097213"/>
          <p14:tracePt t="10650" x="6869113" y="3021013"/>
          <p14:tracePt t="10658" x="6862763" y="2944813"/>
          <p14:tracePt t="10666" x="6856413" y="2881313"/>
          <p14:tracePt t="10674" x="6850063" y="2830513"/>
          <p14:tracePt t="10682" x="6831013" y="2778125"/>
          <p14:tracePt t="10690" x="6824663" y="2733675"/>
          <p14:tracePt t="10698" x="6811963" y="2701925"/>
          <p14:tracePt t="10706" x="6799263" y="2663825"/>
          <p14:tracePt t="10714" x="6792913" y="2638425"/>
          <p14:tracePt t="10722" x="6773863" y="2600325"/>
          <p14:tracePt t="10730" x="6767513" y="2581275"/>
          <p14:tracePt t="10738" x="6761163" y="2555875"/>
          <p14:tracePt t="10746" x="6748463" y="2530475"/>
          <p14:tracePt t="10755" x="6742113" y="2511425"/>
          <p14:tracePt t="10762" x="6729413" y="2492375"/>
          <p14:tracePt t="10771" x="6716713" y="2479675"/>
          <p14:tracePt t="10778" x="6704013" y="2466975"/>
          <p14:tracePt t="10786" x="6691313" y="2460625"/>
          <p14:tracePt t="10795" x="6684963" y="2447925"/>
          <p14:tracePt t="10802" x="6672263" y="2435225"/>
          <p14:tracePt t="10808" x="6659563" y="2422525"/>
          <p14:tracePt t="10816" x="6646863" y="2422525"/>
          <p14:tracePt t="10824" x="6640513" y="2416175"/>
          <p14:tracePt t="10832" x="6626225" y="2409825"/>
          <p14:tracePt t="10840" x="6619875" y="2409825"/>
          <p14:tracePt t="10872" x="6613525" y="2409825"/>
          <p14:tracePt t="10884" x="6613525" y="2403475"/>
          <p14:tracePt t="10892" x="6607175" y="2397125"/>
          <p14:tracePt t="10900" x="6594475" y="2390775"/>
          <p14:tracePt t="10928" x="6594475" y="2384425"/>
          <p14:tracePt t="11286" x="6518275" y="2403475"/>
          <p14:tracePt t="11294" x="6403975" y="2409825"/>
          <p14:tracePt t="11302" x="6276975" y="2409825"/>
          <p14:tracePt t="11311" x="6142038" y="2409825"/>
          <p14:tracePt t="11318" x="6027738" y="2409825"/>
          <p14:tracePt t="11328" x="5900738" y="2409825"/>
          <p14:tracePt t="11334" x="5716588" y="2397125"/>
          <p14:tracePt t="11343" x="5575300" y="2378075"/>
          <p14:tracePt t="11350" x="5391150" y="2351088"/>
          <p14:tracePt t="11358" x="5249863" y="2332038"/>
          <p14:tracePt t="11366" x="5135563" y="2332038"/>
          <p14:tracePt t="11374" x="4989513" y="2332038"/>
          <p14:tracePt t="11382" x="4784725" y="2351088"/>
          <p14:tracePt t="11390" x="4556125" y="2378075"/>
          <p14:tracePt t="11396" x="4325938" y="2416175"/>
          <p14:tracePt t="11405" x="4141788" y="2447925"/>
          <p14:tracePt t="11412" x="3963988" y="2511425"/>
          <p14:tracePt t="11421" x="3771900" y="2543175"/>
          <p14:tracePt t="11428" x="3632200" y="2562225"/>
          <p14:tracePt t="11437" x="3492500" y="2574925"/>
          <p14:tracePt t="11444" x="3389313" y="2574925"/>
          <p14:tracePt t="11453" x="3294063" y="2574925"/>
          <p14:tracePt t="11462" x="3186113" y="2574925"/>
          <p14:tracePt t="11468" x="3090863" y="2574925"/>
          <p14:tracePt t="11476" x="3001963" y="2574925"/>
          <p14:tracePt t="11484" x="2930525" y="2574925"/>
          <p14:tracePt t="11492" x="2867025" y="2574925"/>
          <p14:tracePt t="11500" x="2816225" y="2574925"/>
          <p14:tracePt t="11508" x="2759075" y="2574925"/>
          <p14:tracePt t="11516" x="2708275" y="2574925"/>
          <p14:tracePt t="11524" x="2644775" y="2574925"/>
          <p14:tracePt t="11530" x="2581275" y="2574925"/>
          <p14:tracePt t="11538" x="2517775" y="2574925"/>
          <p14:tracePt t="11546" x="2452688" y="2574925"/>
          <p14:tracePt t="11555" x="2376488" y="2574925"/>
          <p14:tracePt t="11562" x="2312988" y="2574925"/>
          <p14:tracePt t="11571" x="2249488" y="2562225"/>
          <p14:tracePt t="11579" x="2185988" y="2555875"/>
          <p14:tracePt t="11587" x="2109788" y="2543175"/>
          <p14:tracePt t="11594" x="2051050" y="2530475"/>
          <p14:tracePt t="11603" x="1987550" y="2524125"/>
          <p14:tracePt t="11611" x="1917700" y="2505075"/>
          <p14:tracePt t="11618" x="1873250" y="2492375"/>
          <p14:tracePt t="11627" x="1828800" y="2479675"/>
          <p14:tracePt t="11634" x="1784350" y="2460625"/>
          <p14:tracePt t="11642" x="1746250" y="2447925"/>
          <p14:tracePt t="11650" x="1701800" y="2441575"/>
          <p14:tracePt t="11658" x="1657350" y="2435225"/>
          <p14:tracePt t="11666" x="1612900" y="2435225"/>
          <p14:tracePt t="11674" x="1579563" y="2428875"/>
          <p14:tracePt t="11682" x="1560513" y="2428875"/>
          <p14:tracePt t="11696" x="1554163" y="2422525"/>
          <p14:tracePt t="11812" x="1566863" y="2422525"/>
          <p14:tracePt t="11821" x="1579563" y="2428875"/>
          <p14:tracePt t="11827" x="1585913" y="2435225"/>
          <p14:tracePt t="11834" x="1598613" y="2441575"/>
          <p14:tracePt t="11842" x="1612900" y="2447925"/>
          <p14:tracePt t="11850" x="1619250" y="2454275"/>
          <p14:tracePt t="11858" x="1631950" y="2466975"/>
          <p14:tracePt t="11866" x="1644650" y="2466975"/>
          <p14:tracePt t="11874" x="1651000" y="2473325"/>
          <p14:tracePt t="11882" x="1651000" y="2479675"/>
          <p14:tracePt t="11950" x="1651000" y="2473325"/>
          <p14:tracePt t="11958" x="1651000" y="2466975"/>
          <p14:tracePt t="11967" x="1644650" y="2460625"/>
          <p14:tracePt t="11974" x="1644650" y="2454275"/>
          <p14:tracePt t="11982" x="1638300" y="2454275"/>
          <p14:tracePt t="11990" x="1625600" y="2441575"/>
          <p14:tracePt t="11998" x="1612900" y="2441575"/>
          <p14:tracePt t="12005" x="1606550" y="2441575"/>
          <p14:tracePt t="12053" x="1598613" y="2441575"/>
          <p14:tracePt t="12060" x="1598613" y="2447925"/>
          <p14:tracePt t="12069" x="1592263" y="2466975"/>
          <p14:tracePt t="12076" x="1592263" y="2473325"/>
          <p14:tracePt t="12084" x="1592263" y="2498725"/>
          <p14:tracePt t="12092" x="1592263" y="2524125"/>
          <p14:tracePt t="12100" x="1598613" y="2555875"/>
          <p14:tracePt t="12108" x="1612900" y="2581275"/>
          <p14:tracePt t="12116" x="1625600" y="2593975"/>
          <p14:tracePt t="12124" x="1638300" y="2606675"/>
          <p14:tracePt t="12132" x="1651000" y="2625725"/>
          <p14:tracePt t="12140" x="1670050" y="2638425"/>
          <p14:tracePt t="12148" x="1682750" y="2644775"/>
          <p14:tracePt t="12155" x="1708150" y="2657475"/>
          <p14:tracePt t="12162" x="1733550" y="2670175"/>
          <p14:tracePt t="12170" x="1784350" y="2689225"/>
          <p14:tracePt t="12179" x="1822450" y="2689225"/>
          <p14:tracePt t="12187" x="1866900" y="2695575"/>
          <p14:tracePt t="12194" x="1924050" y="2695575"/>
          <p14:tracePt t="12202" x="1968500" y="2701925"/>
          <p14:tracePt t="12210" x="2000250" y="2701925"/>
          <p14:tracePt t="12218" x="2025650" y="2708275"/>
          <p14:tracePt t="12227" x="2044700" y="2714625"/>
          <p14:tracePt t="12235" x="2058988" y="2727325"/>
          <p14:tracePt t="12242" x="2071688" y="2733675"/>
          <p14:tracePt t="12250" x="2084388" y="2740025"/>
          <p14:tracePt t="12258" x="2090738" y="2740025"/>
          <p14:tracePt t="12266" x="2103438" y="2746375"/>
          <p14:tracePt t="12274" x="2116138" y="2746375"/>
          <p14:tracePt t="12282" x="2128838" y="2752725"/>
          <p14:tracePt t="12290" x="2135188" y="2752725"/>
          <p14:tracePt t="12298" x="2147888" y="2759075"/>
          <p14:tracePt t="12304" x="2166938" y="2765425"/>
          <p14:tracePt t="12312" x="2198688" y="2771775"/>
          <p14:tracePt t="12320" x="2217738" y="2771775"/>
          <p14:tracePt t="12328" x="2255838" y="2778125"/>
          <p14:tracePt t="12337" x="2293938" y="2778125"/>
          <p14:tracePt t="12344" x="2338388" y="2784475"/>
          <p14:tracePt t="12353" x="2389188" y="2805113"/>
          <p14:tracePt t="12360" x="2433638" y="2811463"/>
          <p14:tracePt t="12369" x="2478088" y="2817813"/>
          <p14:tracePt t="12378" x="2524125" y="2824163"/>
          <p14:tracePt t="12385" x="2555875" y="2824163"/>
          <p14:tracePt t="12393" x="2600325" y="2830513"/>
          <p14:tracePt t="12400" x="2651125" y="2843213"/>
          <p14:tracePt t="12410" x="2695575" y="2843213"/>
          <p14:tracePt t="12418" x="2740025" y="2849563"/>
          <p14:tracePt t="12426" x="2784475" y="2855913"/>
          <p14:tracePt t="12434" x="2816225" y="2855913"/>
          <p14:tracePt t="12441" x="2854325" y="2862263"/>
          <p14:tracePt t="12446" x="2873375" y="2868613"/>
          <p14:tracePt t="12455" x="2892425" y="2874963"/>
          <p14:tracePt t="12463" x="2917825" y="2874963"/>
          <p14:tracePt t="12470" x="2949575" y="2881313"/>
          <p14:tracePt t="12478" x="2982913" y="2881313"/>
          <p14:tracePt t="12486" x="3027363" y="2887663"/>
          <p14:tracePt t="12495" x="3071813" y="2887663"/>
          <p14:tracePt t="12503" x="3128963" y="2894013"/>
          <p14:tracePt t="12511" x="3179763" y="2894013"/>
          <p14:tracePt t="12519" x="3243263" y="2906713"/>
          <p14:tracePt t="12526" x="3306763" y="2906713"/>
          <p14:tracePt t="12535" x="3382963" y="2913063"/>
          <p14:tracePt t="12543" x="3448050" y="2913063"/>
          <p14:tracePt t="12551" x="3505200" y="2913063"/>
          <p14:tracePt t="12558" x="3556000" y="2913063"/>
          <p14:tracePt t="12566" x="3600450" y="2913063"/>
          <p14:tracePt t="12574" x="3644900" y="2913063"/>
          <p14:tracePt t="12582" x="3683000" y="2913063"/>
          <p14:tracePt t="12588" x="3727450" y="2913063"/>
          <p14:tracePt t="12596" x="3771900" y="2913063"/>
          <p14:tracePt t="12604" x="3816350" y="2919413"/>
          <p14:tracePt t="12613" x="3860800" y="2925763"/>
          <p14:tracePt t="12620" x="3894138" y="2925763"/>
          <p14:tracePt t="12628" x="3925888" y="2925763"/>
          <p14:tracePt t="12637" x="3970338" y="2925763"/>
          <p14:tracePt t="12644" x="3989388" y="2925763"/>
          <p14:tracePt t="12653" x="4002088" y="2925763"/>
          <p14:tracePt t="12660" x="4014788" y="2925763"/>
          <p14:tracePt t="12670" x="4027488" y="2925763"/>
          <p14:tracePt t="12685" x="4040188" y="2925763"/>
          <p14:tracePt t="12693" x="4052888" y="2925763"/>
          <p14:tracePt t="12700" x="4059238" y="2925763"/>
          <p14:tracePt t="12708" x="4078288" y="2925763"/>
          <p14:tracePt t="12716" x="4103688" y="2925763"/>
          <p14:tracePt t="12724" x="4135438" y="2925763"/>
          <p14:tracePt t="12730" x="4173538" y="2925763"/>
          <p14:tracePt t="12738" x="4211638" y="2919413"/>
          <p14:tracePt t="12746" x="4243388" y="2919413"/>
          <p14:tracePt t="12754" x="4287838" y="2919413"/>
          <p14:tracePt t="12762" x="4332288" y="2913063"/>
          <p14:tracePt t="12771" x="4378325" y="2906713"/>
          <p14:tracePt t="12781" x="4422775" y="2900363"/>
          <p14:tracePt t="12787" x="4467225" y="2887663"/>
          <p14:tracePt t="12795" x="4511675" y="2887663"/>
          <p14:tracePt t="12803" x="4562475" y="2881313"/>
          <p14:tracePt t="12810" x="4619625" y="2874963"/>
          <p14:tracePt t="12819" x="4664075" y="2862263"/>
          <p14:tracePt t="12826" x="4689475" y="2862263"/>
          <p14:tracePt t="12835" x="4708525" y="2855913"/>
          <p14:tracePt t="12844" x="4721225" y="2855913"/>
          <p14:tracePt t="12850" x="4740275" y="2849563"/>
          <p14:tracePt t="12859" x="4759325" y="2849563"/>
          <p14:tracePt t="12866" x="4772025" y="2843213"/>
          <p14:tracePt t="12873" x="4805363" y="2843213"/>
          <p14:tracePt t="12880" x="4849813" y="2843213"/>
          <p14:tracePt t="12888" x="4894263" y="2836863"/>
          <p14:tracePt t="12896" x="4938713" y="2836863"/>
          <p14:tracePt t="12904" x="5002213" y="2836863"/>
          <p14:tracePt t="12912" x="5046663" y="2836863"/>
          <p14:tracePt t="12920" x="5084763" y="2836863"/>
          <p14:tracePt t="12927" x="5129213" y="2836863"/>
          <p14:tracePt t="12936" x="5173663" y="2824163"/>
          <p14:tracePt t="12944" x="5218113" y="2817813"/>
          <p14:tracePt t="12952" x="5249863" y="2817813"/>
          <p14:tracePt t="12960" x="5295900" y="2811463"/>
          <p14:tracePt t="12977" x="5378450" y="2798763"/>
          <p14:tracePt t="12985" x="5422900" y="2792413"/>
          <p14:tracePt t="12992" x="5454650" y="2784475"/>
          <p14:tracePt t="13000" x="5499100" y="2771775"/>
          <p14:tracePt t="13009" x="5549900" y="2759075"/>
          <p14:tracePt t="13016" x="5588000" y="2759075"/>
          <p14:tracePt t="13024" x="5632450" y="2752725"/>
          <p14:tracePt t="13030" x="5689600" y="2752725"/>
          <p14:tracePt t="13038" x="5735638" y="2752725"/>
          <p14:tracePt t="13046" x="5773738" y="2752725"/>
          <p14:tracePt t="13054" x="5830888" y="2752725"/>
          <p14:tracePt t="13062" x="5868988" y="2752725"/>
          <p14:tracePt t="13070" x="5894388" y="2746375"/>
          <p14:tracePt t="13078" x="5919788" y="2746375"/>
          <p14:tracePt t="13086" x="5945188" y="2746375"/>
          <p14:tracePt t="13093" x="5951538" y="2746375"/>
          <p14:tracePt t="13102" x="5976938" y="2746375"/>
          <p14:tracePt t="13110" x="5989638" y="2746375"/>
          <p14:tracePt t="13119" x="6002338" y="2746375"/>
          <p14:tracePt t="13126" x="6027738" y="2740025"/>
          <p14:tracePt t="13135" x="6053138" y="2740025"/>
          <p14:tracePt t="13142" x="6091238" y="2740025"/>
          <p14:tracePt t="13151" x="6135688" y="2740025"/>
          <p14:tracePt t="13161" x="6181725" y="2740025"/>
          <p14:tracePt t="13166" x="6226175" y="2740025"/>
          <p14:tracePt t="13174" x="6264275" y="2740025"/>
          <p14:tracePt t="13180" x="6302375" y="2740025"/>
          <p14:tracePt t="13188" x="6334125" y="2746375"/>
          <p14:tracePt t="13196" x="6365875" y="2746375"/>
          <p14:tracePt t="13204" x="6403975" y="2752725"/>
          <p14:tracePt t="13212" x="6435725" y="2759075"/>
          <p14:tracePt t="13220" x="6467475" y="2759075"/>
          <p14:tracePt t="13228" x="6492875" y="2765425"/>
          <p14:tracePt t="13236" x="6518275" y="2778125"/>
          <p14:tracePt t="13244" x="6543675" y="2784475"/>
          <p14:tracePt t="13252" x="6562725" y="2792413"/>
          <p14:tracePt t="13261" x="6581775" y="2805113"/>
          <p14:tracePt t="13269" x="6588125" y="2805113"/>
          <p14:tracePt t="13276" x="6600825" y="2817813"/>
          <p14:tracePt t="13285" x="6619875" y="2824163"/>
          <p14:tracePt t="13292" x="6640513" y="2830513"/>
          <p14:tracePt t="13300" x="6646863" y="2836863"/>
          <p14:tracePt t="13310" x="6672263" y="2849563"/>
          <p14:tracePt t="13314" x="6710363" y="2855913"/>
          <p14:tracePt t="13322" x="6742113" y="2862263"/>
          <p14:tracePt t="13330" x="6767513" y="2868613"/>
          <p14:tracePt t="13338" x="6792913" y="2881313"/>
          <p14:tracePt t="13346" x="6805613" y="2887663"/>
          <p14:tracePt t="13354" x="6818313" y="2887663"/>
          <p14:tracePt t="13362" x="6824663" y="2894013"/>
          <p14:tracePt t="13370" x="6837363" y="2906713"/>
          <p14:tracePt t="13378" x="6850063" y="2906713"/>
          <p14:tracePt t="13386" x="6862763" y="2913063"/>
          <p14:tracePt t="13394" x="6875463" y="2925763"/>
          <p14:tracePt t="13402" x="6888163" y="2932113"/>
          <p14:tracePt t="13411" x="6913563" y="2944813"/>
          <p14:tracePt t="13419" x="6938963" y="2957513"/>
          <p14:tracePt t="13426" x="6977063" y="2970213"/>
          <p14:tracePt t="13435" x="7021513" y="2982913"/>
          <p14:tracePt t="13444" x="7065963" y="3001963"/>
          <p14:tracePt t="13451" x="7105650" y="3014663"/>
          <p14:tracePt t="13456" x="7150100" y="3027363"/>
          <p14:tracePt t="13464" x="7194550" y="3046413"/>
          <p14:tracePt t="13472" x="7239000" y="3059113"/>
          <p14:tracePt t="13480" x="7289800" y="3078163"/>
          <p14:tracePt t="13488" x="7321550" y="3090863"/>
          <p14:tracePt t="13496" x="7366000" y="3097213"/>
          <p14:tracePt t="13504" x="7404100" y="3109913"/>
          <p14:tracePt t="13512" x="7423150" y="3116263"/>
          <p14:tracePt t="13520" x="7442200" y="3116263"/>
          <p14:tracePt t="13527" x="7454900" y="3122613"/>
          <p14:tracePt t="13536" x="7480300" y="3122613"/>
          <p14:tracePt t="13544" x="7499350" y="3122613"/>
          <p14:tracePt t="13552" x="7518400" y="3128963"/>
          <p14:tracePt t="13560" x="7558088" y="3135313"/>
          <p14:tracePt t="13569" x="7602538" y="3135313"/>
          <p14:tracePt t="13576" x="7653338" y="3135313"/>
          <p14:tracePt t="13585" x="7704138" y="3135313"/>
          <p14:tracePt t="13593" x="7748588" y="3135313"/>
          <p14:tracePt t="13601" x="7812088" y="3135313"/>
          <p14:tracePt t="13609" x="7869238" y="3135313"/>
          <p14:tracePt t="13614" x="7920038" y="3135313"/>
          <p14:tracePt t="13622" x="7983538" y="3135313"/>
          <p14:tracePt t="13630" x="8029575" y="3135313"/>
          <p14:tracePt t="13638" x="8074025" y="3135313"/>
          <p14:tracePt t="13646" x="8118475" y="3135313"/>
          <p14:tracePt t="13654" x="8162925" y="3128963"/>
          <p14:tracePt t="13662" x="8201025" y="3128963"/>
          <p14:tracePt t="13670" x="8245475" y="3128963"/>
          <p14:tracePt t="13677" x="8302625" y="3128963"/>
          <p14:tracePt t="13686" x="8347075" y="3128963"/>
          <p14:tracePt t="13693" x="8391525" y="3135313"/>
          <p14:tracePt t="13702" x="8442325" y="3141663"/>
          <p14:tracePt t="13709" x="8488363" y="3154363"/>
          <p14:tracePt t="13718" x="8532813" y="3154363"/>
          <p14:tracePt t="13727" x="8577263" y="3160713"/>
          <p14:tracePt t="13735" x="8596313" y="3167063"/>
          <p14:tracePt t="13742" x="8621713" y="3167063"/>
          <p14:tracePt t="13751" x="8628063" y="3167063"/>
          <p14:tracePt t="13756" x="8640763" y="3167063"/>
          <p14:tracePt t="13764" x="8659813" y="3167063"/>
          <p14:tracePt t="13772" x="8666163" y="3167063"/>
          <p14:tracePt t="13780" x="8672513" y="3167063"/>
          <p14:tracePt t="13788" x="8678863" y="3167063"/>
          <p14:tracePt t="13796" x="8685213" y="3167063"/>
          <p14:tracePt t="13804" x="8697913" y="3167063"/>
          <p14:tracePt t="13812" x="8704263" y="3167063"/>
          <p14:tracePt t="13820" x="8716963" y="3167063"/>
          <p14:tracePt t="13828" x="8729663" y="3160713"/>
          <p14:tracePt t="13836" x="8736013" y="3154363"/>
          <p14:tracePt t="13844" x="8742363" y="3154363"/>
          <p14:tracePt t="13852" x="8755063" y="3148013"/>
          <p14:tracePt t="13950" x="8755063" y="3141663"/>
          <p14:tracePt t="13990" x="8748713" y="3141663"/>
          <p14:tracePt t="13998" x="8748713" y="3135313"/>
          <p14:tracePt t="14009" x="8742363" y="3135313"/>
          <p14:tracePt t="14014" x="8736013" y="3135313"/>
          <p14:tracePt t="14030" x="8729663" y="3135313"/>
          <p14:tracePt t="14044" x="8723313" y="3135313"/>
          <p14:tracePt t="14267" x="8716963" y="3135313"/>
          <p14:tracePt t="14542" x="8710613" y="3128963"/>
          <p14:tracePt t="14554" x="8704263" y="3128963"/>
          <p14:tracePt t="14770" x="8704263" y="3122613"/>
          <p14:tracePt t="14778" x="8704263" y="3116263"/>
          <p14:tracePt t="14788" x="8710613" y="3116263"/>
          <p14:tracePt t="14796" x="8716963" y="3109913"/>
          <p14:tracePt t="15724" x="8723313" y="3103563"/>
          <p14:tracePt t="15732" x="8736013" y="3090863"/>
          <p14:tracePt t="15738" x="8742363" y="3078163"/>
          <p14:tracePt t="15746" x="8755063" y="3065463"/>
          <p14:tracePt t="15754" x="8767763" y="3052763"/>
          <p14:tracePt t="15762" x="8780463" y="3040063"/>
          <p14:tracePt t="15770" x="8786813" y="3033713"/>
          <p14:tracePt t="15778" x="8793163" y="3021013"/>
          <p14:tracePt t="15786" x="8793163" y="3008313"/>
          <p14:tracePt t="15794" x="8799513" y="3001963"/>
          <p14:tracePt t="15802" x="8799513" y="2989263"/>
          <p14:tracePt t="15810" x="8799513" y="2970213"/>
          <p14:tracePt t="15818" x="8799513" y="2963863"/>
          <p14:tracePt t="15826" x="8799513" y="2951163"/>
          <p14:tracePt t="15834" x="8799513" y="2938463"/>
          <p14:tracePt t="15842" x="8799513" y="2919413"/>
          <p14:tracePt t="15850" x="8793163" y="2900363"/>
          <p14:tracePt t="15858" x="8786813" y="2881313"/>
          <p14:tracePt t="15867" x="8786813" y="2868613"/>
          <p14:tracePt t="15874" x="8767763" y="2830513"/>
          <p14:tracePt t="15883" x="8761413" y="2811463"/>
          <p14:tracePt t="15891" x="8729663" y="2792413"/>
          <p14:tracePt t="15896" x="8704263" y="2771775"/>
          <p14:tracePt t="15904" x="8678863" y="2759075"/>
          <p14:tracePt t="15912" x="8634413" y="2746375"/>
          <p14:tracePt t="15920" x="8596313" y="2727325"/>
          <p14:tracePt t="15928" x="8570913" y="2714625"/>
          <p14:tracePt t="15936" x="8545513" y="2701925"/>
          <p14:tracePt t="15944" x="8520113" y="2689225"/>
          <p14:tracePt t="15952" x="8482013" y="2676525"/>
          <p14:tracePt t="15960" x="8435975" y="2670175"/>
          <p14:tracePt t="15968" x="8378825" y="2651125"/>
          <p14:tracePt t="15976" x="8315325" y="2638425"/>
          <p14:tracePt t="15984" x="8239125" y="2619375"/>
          <p14:tracePt t="15991" x="8175625" y="2600325"/>
          <p14:tracePt t="16000" x="8099425" y="2574925"/>
          <p14:tracePt t="16008" x="8029575" y="2562225"/>
          <p14:tracePt t="16016" x="7964488" y="2543175"/>
          <p14:tracePt t="16025" x="7907338" y="2530475"/>
          <p14:tracePt t="16030" x="7862888" y="2511425"/>
          <p14:tracePt t="16038" x="7793038" y="2498725"/>
          <p14:tracePt t="16046" x="7729538" y="2479675"/>
          <p14:tracePt t="16054" x="7672388" y="2473325"/>
          <p14:tracePt t="16062" x="7621588" y="2454275"/>
          <p14:tracePt t="16074" x="7577138" y="2447925"/>
          <p14:tracePt t="16078" x="7531100" y="2447925"/>
          <p14:tracePt t="16086" x="7486650" y="2441575"/>
          <p14:tracePt t="16094" x="7442200" y="2428875"/>
          <p14:tracePt t="16102" x="7385050" y="2416175"/>
          <p14:tracePt t="16110" x="7321550" y="2409825"/>
          <p14:tracePt t="16118" x="7258050" y="2403475"/>
          <p14:tracePt t="16125" x="7188200" y="2397125"/>
          <p14:tracePt t="16134" x="7124700" y="2384425"/>
          <p14:tracePt t="16143" x="7059613" y="2378075"/>
          <p14:tracePt t="16150" x="7008813" y="2378075"/>
          <p14:tracePt t="16157" x="6970713" y="2378075"/>
          <p14:tracePt t="16166" x="6958013" y="2384425"/>
          <p14:tracePt t="16175" x="6945313" y="2384425"/>
          <p14:tracePt t="16183" x="6932613" y="2390775"/>
          <p14:tracePt t="16188" x="6926263" y="2397125"/>
          <p14:tracePt t="16233" x="6919913" y="2397125"/>
          <p14:tracePt t="16240" x="6913563" y="2397125"/>
          <p14:tracePt t="16324" x="6913563" y="2403475"/>
          <p14:tracePt t="16338" x="6945313" y="2409825"/>
          <p14:tracePt t="16347" x="6989763" y="2416175"/>
          <p14:tracePt t="16354" x="7046913" y="2416175"/>
          <p14:tracePt t="16362" x="7099300" y="2416175"/>
          <p14:tracePt t="16370" x="7162800" y="2416175"/>
          <p14:tracePt t="16378" x="7258050" y="2428875"/>
          <p14:tracePt t="16386" x="7353300" y="2428875"/>
          <p14:tracePt t="16394" x="7448550" y="2428875"/>
          <p14:tracePt t="16402" x="7531100" y="2428875"/>
          <p14:tracePt t="16410" x="7621588" y="2428875"/>
          <p14:tracePt t="16418" x="7685088" y="2435225"/>
          <p14:tracePt t="16426" x="7735888" y="2435225"/>
          <p14:tracePt t="16434" x="7780338" y="2435225"/>
          <p14:tracePt t="16442" x="7812088" y="2435225"/>
          <p14:tracePt t="16450" x="7824788" y="2435225"/>
          <p14:tracePt t="16458" x="7831138" y="2435225"/>
          <p14:tracePt t="16474" x="7831138" y="2428875"/>
          <p14:tracePt t="16480" x="7837488" y="2428875"/>
          <p14:tracePt t="16572" x="7843838" y="2428875"/>
          <p14:tracePt t="16589" x="7843838" y="2435225"/>
          <p14:tracePt t="16601" x="7850188" y="2435225"/>
          <p14:tracePt t="16614" x="7862888" y="2447925"/>
          <p14:tracePt t="16623" x="7869238" y="2447925"/>
          <p14:tracePt t="16630" x="7881938" y="2454275"/>
          <p14:tracePt t="16638" x="7907338" y="2460625"/>
          <p14:tracePt t="16646" x="7939088" y="2466975"/>
          <p14:tracePt t="16654" x="7977188" y="2466975"/>
          <p14:tracePt t="16662" x="7996238" y="2466975"/>
          <p14:tracePt t="16670" x="8010525" y="2473325"/>
          <p14:tracePt t="16678" x="8023225" y="2473325"/>
          <p14:tracePt t="16686" x="8029575" y="2473325"/>
          <p14:tracePt t="16694" x="8042275" y="2473325"/>
          <p14:tracePt t="16702" x="8048625" y="2473325"/>
          <p14:tracePt t="16710" x="8061325" y="2473325"/>
          <p14:tracePt t="16718" x="8074025" y="2473325"/>
          <p14:tracePt t="16726" x="8074025" y="2466975"/>
          <p14:tracePt t="16742" x="8080375" y="2466975"/>
          <p14:tracePt t="16756" x="8086725" y="2460625"/>
          <p14:tracePt t="16800" x="8086725" y="2454275"/>
          <p14:tracePt t="16828" x="8086725" y="2447925"/>
          <p14:tracePt t="16836" x="8080375" y="2441575"/>
          <p14:tracePt t="16844" x="8074025" y="2441575"/>
          <p14:tracePt t="16852" x="8067675" y="2428875"/>
          <p14:tracePt t="16860" x="8054975" y="2416175"/>
          <p14:tracePt t="16876" x="8048625" y="2409825"/>
          <p14:tracePt t="16890" x="8042275" y="2397125"/>
          <p14:tracePt t="16891" x="8042275" y="2390775"/>
          <p14:tracePt t="16900" x="8029575" y="2378075"/>
          <p14:tracePt t="16906" x="8023225" y="2351088"/>
          <p14:tracePt t="16915" x="8010525" y="2319338"/>
          <p14:tracePt t="16924" x="7996238" y="2268538"/>
          <p14:tracePt t="16930" x="7977188" y="2224088"/>
          <p14:tracePt t="16940" x="7964488" y="2166938"/>
          <p14:tracePt t="16946" x="7945438" y="2116138"/>
          <p14:tracePt t="16954" x="7932738" y="2058988"/>
          <p14:tracePt t="16963" x="7913688" y="2001838"/>
          <p14:tracePt t="16970" x="7900988" y="1944688"/>
          <p14:tracePt t="16978" x="7862888" y="1879600"/>
          <p14:tracePt t="16986" x="7843838" y="1828800"/>
          <p14:tracePt t="16994" x="7799388" y="1758950"/>
          <p14:tracePt t="17002" x="7761288" y="1714500"/>
          <p14:tracePt t="17010" x="7710488" y="1663700"/>
          <p14:tracePt t="17018" x="7659688" y="1612900"/>
          <p14:tracePt t="17026" x="7608888" y="1574800"/>
          <p14:tracePt t="17034" x="7570788" y="1543050"/>
          <p14:tracePt t="17041" x="7524750" y="1530350"/>
          <p14:tracePt t="17049" x="7486650" y="1504950"/>
          <p14:tracePt t="17056" x="7442200" y="1490663"/>
          <p14:tracePt t="17065" x="7410450" y="1477963"/>
          <p14:tracePt t="17072" x="7372350" y="1458913"/>
          <p14:tracePt t="17081" x="7327900" y="1446213"/>
          <p14:tracePt t="17089" x="7283450" y="1439863"/>
          <p14:tracePt t="17096" x="7239000" y="1433513"/>
          <p14:tracePt t="17104" x="7181850" y="1414463"/>
          <p14:tracePt t="17112" x="7118350" y="1414463"/>
          <p14:tracePt t="17120" x="7053263" y="1414463"/>
          <p14:tracePt t="17128" x="6989763" y="1414463"/>
          <p14:tracePt t="17136" x="6932613" y="1414463"/>
          <p14:tracePt t="17144" x="6869113" y="1414463"/>
          <p14:tracePt t="17152" x="6792913" y="1433513"/>
          <p14:tracePt t="17160" x="6710363" y="1433513"/>
          <p14:tracePt t="17168" x="6613525" y="1439863"/>
          <p14:tracePt t="17176" x="6499225" y="1439863"/>
          <p14:tracePt t="17184" x="6391275" y="1439863"/>
          <p14:tracePt t="17192" x="6296025" y="1433513"/>
          <p14:tracePt t="17199" x="6194425" y="1433513"/>
          <p14:tracePt t="17206" x="6084888" y="1433513"/>
          <p14:tracePt t="17215" x="5983288" y="1433513"/>
          <p14:tracePt t="17222" x="5888038" y="1433513"/>
          <p14:tracePt t="17231" x="5780088" y="1433513"/>
          <p14:tracePt t="17239" x="5664200" y="1439863"/>
          <p14:tracePt t="17246" x="5549900" y="1439863"/>
          <p14:tracePt t="17255" x="5441950" y="1452563"/>
          <p14:tracePt t="17263" x="5334000" y="1458913"/>
          <p14:tracePt t="17270" x="5249863" y="1458913"/>
          <p14:tracePt t="17278" x="5173663" y="1477963"/>
          <p14:tracePt t="17286" x="5097463" y="1490663"/>
          <p14:tracePt t="17294" x="5033963" y="1511300"/>
          <p14:tracePt t="17302" x="4976813" y="1530350"/>
          <p14:tracePt t="17310" x="4919663" y="1543050"/>
          <p14:tracePt t="17318" x="4881563" y="1555750"/>
          <p14:tracePt t="17326" x="4868863" y="1568450"/>
          <p14:tracePt t="17334" x="4856163" y="1581150"/>
          <p14:tracePt t="17340" x="4843463" y="1593850"/>
          <p14:tracePt t="17349" x="4837113" y="1600200"/>
          <p14:tracePt t="17356" x="4824413" y="1619250"/>
          <p14:tracePt t="17365" x="4818063" y="1651000"/>
          <p14:tracePt t="17372" x="4811713" y="1689100"/>
          <p14:tracePt t="17380" x="4805363" y="1720850"/>
          <p14:tracePt t="17389" x="4805363" y="1765300"/>
          <p14:tracePt t="17396" x="4797425" y="1809750"/>
          <p14:tracePt t="17406" x="4791075" y="1854200"/>
          <p14:tracePt t="17412" x="4791075" y="1898650"/>
          <p14:tracePt t="17420" x="4791075" y="1951038"/>
          <p14:tracePt t="17428" x="4791075" y="2008188"/>
          <p14:tracePt t="17436" x="4791075" y="2052638"/>
          <p14:tracePt t="17444" x="4797425" y="2097088"/>
          <p14:tracePt t="17452" x="4797425" y="2135188"/>
          <p14:tracePt t="17460" x="4797425" y="2179638"/>
          <p14:tracePt t="17468" x="4797425" y="2224088"/>
          <p14:tracePt t="17476" x="4797425" y="2268538"/>
          <p14:tracePt t="17484" x="4797425" y="2300288"/>
          <p14:tracePt t="17490" x="4797425" y="2319338"/>
          <p14:tracePt t="17499" x="4797425" y="2325688"/>
          <p14:tracePt t="17506" x="4797425" y="2338388"/>
          <p14:tracePt t="17515" x="4797425" y="2344738"/>
          <p14:tracePt t="17523" x="4797425" y="2359025"/>
          <p14:tracePt t="17530" x="4797425" y="2371725"/>
          <p14:tracePt t="17538" x="4797425" y="2378075"/>
          <p14:tracePt t="17547" x="4797425" y="2390775"/>
          <p14:tracePt t="17555" x="4805363" y="2403475"/>
          <p14:tracePt t="17562" x="4818063" y="2409825"/>
          <p14:tracePt t="17570" x="4830763" y="2422525"/>
          <p14:tracePt t="17578" x="4837113" y="2435225"/>
          <p14:tracePt t="17586" x="4849813" y="2447925"/>
          <p14:tracePt t="17594" x="4862513" y="2460625"/>
          <p14:tracePt t="17603" x="4875213" y="2466975"/>
          <p14:tracePt t="17611" x="4887913" y="2479675"/>
          <p14:tracePt t="17619" x="4900613" y="2486025"/>
          <p14:tracePt t="17627" x="4919663" y="2498725"/>
          <p14:tracePt t="17635" x="4945063" y="2505075"/>
          <p14:tracePt t="17640" x="4970463" y="2505075"/>
          <p14:tracePt t="17649" x="5002213" y="2505075"/>
          <p14:tracePt t="17656" x="5033963" y="2505075"/>
          <p14:tracePt t="17665" x="5065713" y="2505075"/>
          <p14:tracePt t="17672" x="5091113" y="2505075"/>
          <p14:tracePt t="17681" x="5110163" y="2505075"/>
          <p14:tracePt t="17688" x="5122863" y="2505075"/>
          <p14:tracePt t="17697" x="5135563" y="2498725"/>
          <p14:tracePt t="17857" x="5129213" y="2498725"/>
          <p14:tracePt t="17864" x="5122863" y="2498725"/>
          <p14:tracePt t="17878" x="5116513" y="2498725"/>
          <p14:tracePt t="17886" x="5103813" y="2498725"/>
          <p14:tracePt t="17905" x="5027613" y="2479675"/>
          <p14:tracePt t="17910" x="5002213" y="2473325"/>
          <p14:tracePt t="17918" x="4976813" y="2466975"/>
          <p14:tracePt t="17924" x="4951413" y="2460625"/>
          <p14:tracePt t="17932" x="4932363" y="2460625"/>
          <p14:tracePt t="17940" x="4926013" y="2454275"/>
          <p14:tracePt t="17948" x="4913313" y="2454275"/>
          <p14:tracePt t="17957" x="4906963" y="2454275"/>
          <p14:tracePt t="17973" x="4894263" y="2454275"/>
          <p14:tracePt t="17989" x="4887913" y="2454275"/>
          <p14:tracePt t="18005" x="4881563" y="2454275"/>
          <p14:tracePt t="18013" x="4875213" y="2454275"/>
          <p14:tracePt t="18020" x="4868863" y="2454275"/>
          <p14:tracePt t="18036" x="4862513" y="2454275"/>
          <p14:tracePt t="18044" x="4856163" y="2447925"/>
          <p14:tracePt t="18052" x="4849813" y="2447925"/>
          <p14:tracePt t="18060" x="4837113" y="2435225"/>
          <p14:tracePt t="18066" x="4824413" y="2422525"/>
          <p14:tracePt t="18074" x="4805363" y="2416175"/>
          <p14:tracePt t="18082" x="4791075" y="2403475"/>
          <p14:tracePt t="18091" x="4772025" y="2390775"/>
          <p14:tracePt t="18098" x="4759325" y="2384425"/>
          <p14:tracePt t="18106" x="4746625" y="2371725"/>
          <p14:tracePt t="18115" x="4740275" y="2365375"/>
          <p14:tracePt t="18122" x="4733925" y="2365375"/>
          <p14:tracePt t="18131" x="4727575" y="2359025"/>
          <p14:tracePt t="18138" x="4721225" y="2344738"/>
          <p14:tracePt t="18147" x="4708525" y="2338388"/>
          <p14:tracePt t="18155" x="4689475" y="2306638"/>
          <p14:tracePt t="18163" x="4676775" y="2300288"/>
          <p14:tracePt t="18173" x="4664075" y="2274888"/>
          <p14:tracePt t="18178" x="4657725" y="2255838"/>
          <p14:tracePt t="18186" x="4638675" y="2230438"/>
          <p14:tracePt t="18194" x="4625975" y="2217738"/>
          <p14:tracePt t="18434" x="4613275" y="2224088"/>
          <p14:tracePt t="18442" x="4600575" y="2230438"/>
          <p14:tracePt t="18450" x="4587875" y="2243138"/>
          <p14:tracePt t="18458" x="4575175" y="2255838"/>
          <p14:tracePt t="18466" x="4562475" y="2268538"/>
          <p14:tracePt t="18474" x="4537075" y="2281238"/>
          <p14:tracePt t="18482" x="4518025" y="2293938"/>
          <p14:tracePt t="18490" x="4505325" y="2300288"/>
          <p14:tracePt t="18497" x="4492625" y="2312988"/>
          <p14:tracePt t="18504" x="4486275" y="2325688"/>
          <p14:tracePt t="18513" x="4473575" y="2332038"/>
          <p14:tracePt t="18521" x="4460875" y="2338388"/>
          <p14:tracePt t="18565" x="4454525" y="2338388"/>
          <p14:tracePt t="18572" x="4441825" y="2344738"/>
          <p14:tracePt t="18581" x="4441825" y="2351088"/>
          <p14:tracePt t="18588" x="4429125" y="2365375"/>
          <p14:tracePt t="18597" x="4422775" y="2365375"/>
          <p14:tracePt t="18614" x="4416425" y="2371725"/>
          <p14:tracePt t="18621" x="4410075" y="2371725"/>
          <p14:tracePt t="18629" x="4403725" y="2378075"/>
          <p14:tracePt t="18645" x="4397375" y="2384425"/>
          <p14:tracePt t="18652" x="4391025" y="2384425"/>
          <p14:tracePt t="18658" x="4391025" y="2390775"/>
          <p14:tracePt t="18778" x="4384675" y="2397125"/>
          <p14:tracePt t="18792" x="4384675" y="2403475"/>
          <p14:tracePt t="18800" x="4384675" y="2416175"/>
          <p14:tracePt t="18808" x="4384675" y="2422525"/>
          <p14:tracePt t="18816" x="4384675" y="2428875"/>
          <p14:tracePt t="18824" x="4384675" y="2441575"/>
          <p14:tracePt t="18832" x="4378325" y="2441575"/>
          <p14:tracePt t="18840" x="4378325" y="2454275"/>
          <p14:tracePt t="18848" x="4378325" y="2460625"/>
          <p14:tracePt t="18856" x="4378325" y="2466975"/>
          <p14:tracePt t="19614" x="4397375" y="2466975"/>
          <p14:tracePt t="19622" x="4422775" y="2466975"/>
          <p14:tracePt t="19631" x="4429125" y="2466975"/>
          <p14:tracePt t="19638" x="4454525" y="2466975"/>
          <p14:tracePt t="19647" x="4492625" y="2466975"/>
          <p14:tracePt t="19654" x="4537075" y="2473325"/>
          <p14:tracePt t="19663" x="4568825" y="2473325"/>
          <p14:tracePt t="19670" x="4606925" y="2473325"/>
          <p14:tracePt t="19676" x="4625975" y="2479675"/>
          <p14:tracePt t="19684" x="4651375" y="2479675"/>
          <p14:tracePt t="19692" x="4664075" y="2486025"/>
          <p14:tracePt t="19700" x="4670425" y="2486025"/>
          <p14:tracePt t="19708" x="4683125" y="2492375"/>
          <p14:tracePt t="19716" x="4695825" y="2492375"/>
          <p14:tracePt t="19724" x="4702175" y="2498725"/>
          <p14:tracePt t="19732" x="4714875" y="2498725"/>
          <p14:tracePt t="19740" x="4727575" y="2505075"/>
          <p14:tracePt t="19748" x="4746625" y="2511425"/>
          <p14:tracePt t="19756" x="4765675" y="2511425"/>
          <p14:tracePt t="19764" x="4791075" y="2511425"/>
          <p14:tracePt t="19772" x="4824413" y="2511425"/>
          <p14:tracePt t="19780" x="4868863" y="2524125"/>
          <p14:tracePt t="19788" x="4906963" y="2530475"/>
          <p14:tracePt t="19796" x="4938713" y="2530475"/>
          <p14:tracePt t="19804" x="4970463" y="2530475"/>
          <p14:tracePt t="19813" x="5002213" y="2530475"/>
          <p14:tracePt t="19819" x="5033963" y="2530475"/>
          <p14:tracePt t="19826" x="5053013" y="2530475"/>
          <p14:tracePt t="19834" x="5078413" y="2530475"/>
          <p14:tracePt t="19842" x="5097463" y="2530475"/>
          <p14:tracePt t="19850" x="5141913" y="2530475"/>
          <p14:tracePt t="19858" x="5173663" y="2530475"/>
          <p14:tracePt t="19866" x="5218113" y="2530475"/>
          <p14:tracePt t="19874" x="5264150" y="2530475"/>
          <p14:tracePt t="19882" x="5308600" y="2530475"/>
          <p14:tracePt t="19903" x="5435600" y="2530475"/>
          <p14:tracePt t="19906" x="5530850" y="2530475"/>
          <p14:tracePt t="19914" x="5626100" y="2536825"/>
          <p14:tracePt t="19924" x="5695950" y="2549525"/>
          <p14:tracePt t="19931" x="5786438" y="2562225"/>
          <p14:tracePt t="19938" x="5849938" y="2574925"/>
          <p14:tracePt t="19946" x="5913438" y="2574925"/>
          <p14:tracePt t="19954" x="5957888" y="2581275"/>
          <p14:tracePt t="19961" x="5983288" y="2581275"/>
          <p14:tracePt t="19969" x="5995988" y="2581275"/>
          <p14:tracePt t="19976" x="6002338" y="2574925"/>
          <p14:tracePt t="20076" x="6002338" y="2568575"/>
          <p14:tracePt t="21739" x="5945188" y="2593975"/>
          <p14:tracePt t="21747" x="5843588" y="2619375"/>
          <p14:tracePt t="21754" x="5689600" y="2644775"/>
          <p14:tracePt t="21763" x="5505450" y="2663825"/>
          <p14:tracePt t="21768" x="5302250" y="2689225"/>
          <p14:tracePt t="21777" x="5110163" y="2727325"/>
          <p14:tracePt t="21785" x="4926013" y="2746375"/>
          <p14:tracePt t="21793" x="4824413" y="2765425"/>
          <p14:tracePt t="21800" x="4714875" y="2792413"/>
          <p14:tracePt t="21808" x="4619625" y="2811463"/>
          <p14:tracePt t="21816" x="4518025" y="2830513"/>
          <p14:tracePt t="21824" x="4435475" y="2843213"/>
          <p14:tracePt t="21832" x="4359275" y="2855913"/>
          <p14:tracePt t="21840" x="4262438" y="2862263"/>
          <p14:tracePt t="21848" x="4186238" y="2862263"/>
          <p14:tracePt t="21856" x="4103688" y="2868613"/>
          <p14:tracePt t="21864" x="4021138" y="2868613"/>
          <p14:tracePt t="21872" x="3932238" y="2868613"/>
          <p14:tracePt t="21880" x="3835400" y="2868613"/>
          <p14:tracePt t="21888" x="3765550" y="2868613"/>
          <p14:tracePt t="21895" x="3676650" y="2868613"/>
          <p14:tracePt t="21902" x="3600450" y="2881313"/>
          <p14:tracePt t="21911" x="3536950" y="2887663"/>
          <p14:tracePt t="21918" x="3473450" y="2894013"/>
          <p14:tracePt t="21927" x="3408363" y="2913063"/>
          <p14:tracePt t="21935" x="3351213" y="2925763"/>
          <p14:tracePt t="21943" x="3313113" y="2944813"/>
          <p14:tracePt t="21952" x="3281363" y="2951163"/>
          <p14:tracePt t="21959" x="3262313" y="2957513"/>
          <p14:tracePt t="21966" x="3243263" y="2957513"/>
          <p14:tracePt t="21975" x="3236913" y="2957513"/>
          <p14:tracePt t="21982" x="3211513" y="2963863"/>
          <p14:tracePt t="21990" x="3179763" y="2963863"/>
          <p14:tracePt t="21998" x="3135313" y="2976563"/>
          <p14:tracePt t="22006" x="3090863" y="2976563"/>
          <p14:tracePt t="22014" x="3046413" y="2976563"/>
          <p14:tracePt t="22022" x="3001963" y="2976563"/>
          <p14:tracePt t="22030" x="2962275" y="2976563"/>
          <p14:tracePt t="22036" x="2924175" y="2976563"/>
          <p14:tracePt t="22045" x="2905125" y="2976563"/>
          <p14:tracePt t="22052" x="2892425" y="2976563"/>
          <p14:tracePt t="22069" x="2873375" y="2957513"/>
          <p14:tracePt t="22077" x="2873375" y="2944813"/>
          <p14:tracePt t="22084" x="2867025" y="2938463"/>
          <p14:tracePt t="22093" x="2854325" y="2925763"/>
          <p14:tracePt t="22101" x="2847975" y="2913063"/>
          <p14:tracePt t="22109" x="2835275" y="2900363"/>
          <p14:tracePt t="22116" x="2828925" y="2894013"/>
          <p14:tracePt t="22124" x="2790825" y="2881313"/>
          <p14:tracePt t="22132" x="2746375" y="2881313"/>
          <p14:tracePt t="22140" x="2708275" y="2881313"/>
          <p14:tracePt t="22148" x="2663825" y="2881313"/>
          <p14:tracePt t="22156" x="2619375" y="2887663"/>
          <p14:tracePt t="22164" x="2562225" y="2900363"/>
          <p14:tracePt t="22170" x="2497138" y="2919413"/>
          <p14:tracePt t="22178" x="2427288" y="2938463"/>
          <p14:tracePt t="22186" x="2370138" y="2951163"/>
          <p14:tracePt t="22194" x="2319338" y="2957513"/>
          <p14:tracePt t="22202" x="2262188" y="2970213"/>
          <p14:tracePt t="22211" x="2217738" y="2970213"/>
          <p14:tracePt t="22218" x="2166938" y="2976563"/>
          <p14:tracePt t="22227" x="2135188" y="2976563"/>
          <p14:tracePt t="22234" x="2097088" y="2982913"/>
          <p14:tracePt t="22243" x="2084388" y="2989263"/>
          <p14:tracePt t="22250" x="2044700" y="3001963"/>
          <p14:tracePt t="22258" x="2025650" y="3014663"/>
          <p14:tracePt t="22266" x="2019300" y="3033713"/>
          <p14:tracePt t="22274" x="2006600" y="3040063"/>
          <p14:tracePt t="22282" x="1993900" y="3078163"/>
          <p14:tracePt t="22290" x="1974850" y="3109913"/>
          <p14:tracePt t="22298" x="1962150" y="3160713"/>
          <p14:tracePt t="22306" x="1949450" y="3205163"/>
          <p14:tracePt t="22314" x="1930400" y="3263900"/>
          <p14:tracePt t="22320" x="1924050" y="3314700"/>
          <p14:tracePt t="22328" x="1917700" y="3378200"/>
          <p14:tracePt t="22336" x="1905000" y="3448050"/>
          <p14:tracePt t="22344" x="1911350" y="3511550"/>
          <p14:tracePt t="22352" x="1917700" y="3575050"/>
          <p14:tracePt t="22361" x="1936750" y="3652838"/>
          <p14:tracePt t="22368" x="1949450" y="3709988"/>
          <p14:tracePt t="22377" x="1968500" y="3760788"/>
          <p14:tracePt t="22384" x="1981200" y="3811588"/>
          <p14:tracePt t="22393" x="2006600" y="3856038"/>
          <p14:tracePt t="22402" x="2025650" y="3900488"/>
          <p14:tracePt t="22409" x="2071688" y="3963988"/>
          <p14:tracePt t="22419" x="2103438" y="4008438"/>
          <p14:tracePt t="22424" x="2141538" y="4059238"/>
          <p14:tracePt t="22432" x="2192338" y="4111625"/>
          <p14:tracePt t="22440" x="2243138" y="4156075"/>
          <p14:tracePt t="22448" x="2312988" y="4206875"/>
          <p14:tracePt t="22456" x="2382838" y="4264025"/>
          <p14:tracePt t="22462" x="2439988" y="4302125"/>
          <p14:tracePt t="22470" x="2497138" y="4346575"/>
          <p14:tracePt t="22478" x="2549525" y="4391025"/>
          <p14:tracePt t="22486" x="2606675" y="4441825"/>
          <p14:tracePt t="22494" x="2676525" y="4498975"/>
          <p14:tracePt t="22503" x="2733675" y="4551363"/>
          <p14:tracePt t="22511" x="2803525" y="4589463"/>
          <p14:tracePt t="22518" x="2860675" y="4621213"/>
          <p14:tracePt t="22527" x="2917825" y="4640263"/>
          <p14:tracePt t="22535" x="2968625" y="4652963"/>
          <p14:tracePt t="22543" x="3040063" y="4672013"/>
          <p14:tracePt t="22550" x="3097213" y="4697413"/>
          <p14:tracePt t="22559" x="3160713" y="4722813"/>
          <p14:tracePt t="22566" x="3230563" y="4748213"/>
          <p14:tracePt t="22574" x="3294063" y="4773613"/>
          <p14:tracePt t="22582" x="3370263" y="4805363"/>
          <p14:tracePt t="22590" x="3441700" y="4830763"/>
          <p14:tracePt t="22598" x="3517900" y="4862513"/>
          <p14:tracePt t="22604" x="3581400" y="4881563"/>
          <p14:tracePt t="22612" x="3683000" y="4900613"/>
          <p14:tracePt t="22620" x="3784600" y="4919663"/>
          <p14:tracePt t="22628" x="3906838" y="4933950"/>
          <p14:tracePt t="22637" x="4014788" y="4953000"/>
          <p14:tracePt t="22644" x="4110038" y="4953000"/>
          <p14:tracePt t="22652" x="4211638" y="4965700"/>
          <p14:tracePt t="22661" x="4332288" y="4965700"/>
          <p14:tracePt t="22669" x="4435475" y="4965700"/>
          <p14:tracePt t="22677" x="4543425" y="4953000"/>
          <p14:tracePt t="22684" x="4651375" y="4933950"/>
          <p14:tracePt t="22693" x="4727575" y="4913313"/>
          <p14:tracePt t="22700" x="4805363" y="4900613"/>
          <p14:tracePt t="22709" x="4868863" y="4881563"/>
          <p14:tracePt t="22717" x="4932363" y="4868863"/>
          <p14:tracePt t="22724" x="5002213" y="4849813"/>
          <p14:tracePt t="22734" x="5065713" y="4830763"/>
          <p14:tracePt t="22740" x="5135563" y="4805363"/>
          <p14:tracePt t="22746" x="5199063" y="4773613"/>
          <p14:tracePt t="22754" x="5270500" y="4741863"/>
          <p14:tracePt t="22762" x="5334000" y="4716463"/>
          <p14:tracePt t="22770" x="5403850" y="4691063"/>
          <p14:tracePt t="22778" x="5467350" y="4659313"/>
          <p14:tracePt t="22786" x="5524500" y="4633913"/>
          <p14:tracePt t="22794" x="5588000" y="4589463"/>
          <p14:tracePt t="22802" x="5645150" y="4551363"/>
          <p14:tracePt t="22810" x="5689600" y="4498975"/>
          <p14:tracePt t="22818" x="5754688" y="4448175"/>
          <p14:tracePt t="22827" x="5805488" y="4397375"/>
          <p14:tracePt t="22834" x="5849938" y="4346575"/>
          <p14:tracePt t="22843" x="5900738" y="4289425"/>
          <p14:tracePt t="22850" x="5964238" y="4238625"/>
          <p14:tracePt t="22859" x="6008688" y="4187825"/>
          <p14:tracePt t="22868" x="6059488" y="4149725"/>
          <p14:tracePt t="22875" x="6091238" y="4124325"/>
          <p14:tracePt t="22883" x="6116638" y="4079875"/>
          <p14:tracePt t="22890" x="6135688" y="4033838"/>
          <p14:tracePt t="22900" x="6148388" y="4002088"/>
          <p14:tracePt t="22904" x="6161088" y="3951288"/>
          <p14:tracePt t="22912" x="6175375" y="3906838"/>
          <p14:tracePt t="22920" x="6181725" y="3862388"/>
          <p14:tracePt t="22928" x="6181725" y="3824288"/>
          <p14:tracePt t="22936" x="6181725" y="3786188"/>
          <p14:tracePt t="22944" x="6161088" y="3741738"/>
          <p14:tracePt t="22952" x="6154738" y="3684588"/>
          <p14:tracePt t="22960" x="6142038" y="3638550"/>
          <p14:tracePt t="22969" x="6122988" y="3581400"/>
          <p14:tracePt t="22977" x="6110288" y="3536950"/>
          <p14:tracePt t="22984" x="6091238" y="3492500"/>
          <p14:tracePt t="22993" x="6078538" y="3448050"/>
          <p14:tracePt t="23001" x="6072188" y="3409950"/>
          <p14:tracePt t="23009" x="6053138" y="3365500"/>
          <p14:tracePt t="23016" x="6040438" y="3333750"/>
          <p14:tracePt t="23025" x="6027738" y="3295650"/>
          <p14:tracePt t="23032" x="6002338" y="3244850"/>
          <p14:tracePt t="23040" x="5989638" y="3198813"/>
          <p14:tracePt t="23046" x="5976938" y="3167063"/>
          <p14:tracePt t="23054" x="5964238" y="3148013"/>
          <p14:tracePt t="23062" x="5951538" y="3128963"/>
          <p14:tracePt t="23071" x="5938838" y="3116263"/>
          <p14:tracePt t="23078" x="5919788" y="3103563"/>
          <p14:tracePt t="23086" x="5907088" y="3097213"/>
          <p14:tracePt t="23094" x="5900738" y="3084513"/>
          <p14:tracePt t="23103" x="5888038" y="3071813"/>
          <p14:tracePt t="23110" x="5868988" y="3059113"/>
          <p14:tracePt t="23118" x="5843588" y="3046413"/>
          <p14:tracePt t="23127" x="5805488" y="3033713"/>
          <p14:tracePt t="23134" x="5780088" y="3021013"/>
          <p14:tracePt t="23143" x="5735638" y="3001963"/>
          <p14:tracePt t="23151" x="5689600" y="2989263"/>
          <p14:tracePt t="23159" x="5645150" y="2976563"/>
          <p14:tracePt t="23168" x="5588000" y="2957513"/>
          <p14:tracePt t="23175" x="5530850" y="2944813"/>
          <p14:tracePt t="23180" x="5473700" y="2925763"/>
          <p14:tracePt t="23188" x="5422900" y="2913063"/>
          <p14:tracePt t="23196" x="5378450" y="2900363"/>
          <p14:tracePt t="23204" x="5334000" y="2894013"/>
          <p14:tracePt t="23212" x="5289550" y="2887663"/>
          <p14:tracePt t="23220" x="5243513" y="2881313"/>
          <p14:tracePt t="23229" x="5186363" y="2874963"/>
          <p14:tracePt t="23238" x="5135563" y="2874963"/>
          <p14:tracePt t="23244" x="5091113" y="2868613"/>
          <p14:tracePt t="23252" x="5033963" y="2868613"/>
          <p14:tracePt t="23261" x="4970463" y="2855913"/>
          <p14:tracePt t="23268" x="4894263" y="2849563"/>
          <p14:tracePt t="23277" x="4818063" y="2830513"/>
          <p14:tracePt t="23284" x="4721225" y="2824163"/>
          <p14:tracePt t="23293" x="4613275" y="2805113"/>
          <p14:tracePt t="23300" x="4511675" y="2798763"/>
          <p14:tracePt t="23310" x="4403725" y="2778125"/>
          <p14:tracePt t="23316" x="4294188" y="2771775"/>
          <p14:tracePt t="23325" x="4198938" y="2771775"/>
          <p14:tracePt t="23330" x="4129088" y="2771775"/>
          <p14:tracePt t="23338" x="4052888" y="2771775"/>
          <p14:tracePt t="23346" x="3989388" y="2771775"/>
          <p14:tracePt t="23354" x="3925888" y="2778125"/>
          <p14:tracePt t="23362" x="3835400" y="2798763"/>
          <p14:tracePt t="23370" x="3759200" y="2811463"/>
          <p14:tracePt t="23378" x="3676650" y="2824163"/>
          <p14:tracePt t="23386" x="3600450" y="2830513"/>
          <p14:tracePt t="23394" x="3524250" y="2849563"/>
          <p14:tracePt t="23402" x="3460750" y="2862263"/>
          <p14:tracePt t="23410" x="3382963" y="2881313"/>
          <p14:tracePt t="23418" x="3306763" y="2900363"/>
          <p14:tracePt t="23427" x="3236913" y="2913063"/>
          <p14:tracePt t="23435" x="3173413" y="2932113"/>
          <p14:tracePt t="23443" x="3116263" y="2944813"/>
          <p14:tracePt t="23451" x="3052763" y="2963863"/>
          <p14:tracePt t="23458" x="2982913" y="2989263"/>
          <p14:tracePt t="23467" x="2917825" y="3021013"/>
          <p14:tracePt t="23472" x="2847975" y="3065463"/>
          <p14:tracePt t="23480" x="2790825" y="3116263"/>
          <p14:tracePt t="23488" x="2727325" y="3167063"/>
          <p14:tracePt t="23497" x="2670175" y="3205163"/>
          <p14:tracePt t="23504" x="2613025" y="3251200"/>
          <p14:tracePt t="23512" x="2562225" y="3282950"/>
          <p14:tracePt t="23520" x="2530475" y="3308350"/>
          <p14:tracePt t="23528" x="2509838" y="3314700"/>
          <p14:tracePt t="23536" x="2484438" y="3333750"/>
          <p14:tracePt t="23544" x="2465388" y="3352800"/>
          <p14:tracePt t="23552" x="2439988" y="3378200"/>
          <p14:tracePt t="23560" x="2408238" y="3416300"/>
          <p14:tracePt t="23568" x="2382838" y="3448050"/>
          <p14:tracePt t="23576" x="2370138" y="3498850"/>
          <p14:tracePt t="23584" x="2351088" y="3543300"/>
          <p14:tracePt t="23593" x="2344738" y="3587750"/>
          <p14:tracePt t="23600" x="2344738" y="3638550"/>
          <p14:tracePt t="23609" x="2344738" y="3697288"/>
          <p14:tracePt t="23616" x="2357438" y="3760788"/>
          <p14:tracePt t="23622" x="2370138" y="3824288"/>
          <p14:tracePt t="23630" x="2395538" y="3894138"/>
          <p14:tracePt t="23638" x="2420938" y="3957638"/>
          <p14:tracePt t="23646" x="2446338" y="4027488"/>
          <p14:tracePt t="23654" x="2490788" y="4098925"/>
          <p14:tracePt t="23662" x="2524125" y="4156075"/>
          <p14:tracePt t="23671" x="2562225" y="4194175"/>
          <p14:tracePt t="23678" x="2600325" y="4232275"/>
          <p14:tracePt t="23686" x="2651125" y="4270375"/>
          <p14:tracePt t="23694" x="2701925" y="4321175"/>
          <p14:tracePt t="23702" x="2746375" y="4365625"/>
          <p14:tracePt t="23711" x="2797175" y="4397375"/>
          <p14:tracePt t="23718" x="2854325" y="4416425"/>
          <p14:tracePt t="23726" x="2917825" y="4441825"/>
          <p14:tracePt t="23735" x="3001963" y="4467225"/>
          <p14:tracePt t="23743" x="3097213" y="4486275"/>
          <p14:tracePt t="23750" x="3198813" y="4506913"/>
          <p14:tracePt t="23759" x="3287713" y="4525963"/>
          <p14:tracePt t="23764" x="3351213" y="4538663"/>
          <p14:tracePt t="23772" x="3408363" y="4557713"/>
          <p14:tracePt t="23780" x="3454400" y="4570413"/>
          <p14:tracePt t="23788" x="3498850" y="4576763"/>
          <p14:tracePt t="23796" x="3549650" y="4595813"/>
          <p14:tracePt t="23804" x="3575050" y="4608513"/>
          <p14:tracePt t="23812" x="3587750" y="4614863"/>
          <p14:tracePt t="23820" x="3600450" y="4621213"/>
          <p14:tracePt t="23828" x="3613150" y="4621213"/>
          <p14:tracePt t="23836" x="3619500" y="4621213"/>
          <p14:tracePt t="24346" x="3625850" y="4627563"/>
          <p14:tracePt t="24354" x="3670300" y="4621213"/>
          <p14:tracePt t="24360" x="3765550" y="4621213"/>
          <p14:tracePt t="24368" x="3913188" y="4640263"/>
          <p14:tracePt t="24376" x="4097338" y="4665663"/>
          <p14:tracePt t="24384" x="4262438" y="4691063"/>
          <p14:tracePt t="24393" x="4371975" y="4697413"/>
          <p14:tracePt t="24400" x="4473575" y="4716463"/>
          <p14:tracePt t="24409" x="4581525" y="4729163"/>
          <p14:tracePt t="24416" x="4664075" y="4741863"/>
          <p14:tracePt t="24426" x="4733925" y="4748213"/>
          <p14:tracePt t="24435" x="4784725" y="4748213"/>
          <p14:tracePt t="24442" x="4837113" y="4748213"/>
          <p14:tracePt t="24450" x="4881563" y="4748213"/>
          <p14:tracePt t="24458" x="4926013" y="4748213"/>
          <p14:tracePt t="24467" x="4970463" y="4748213"/>
          <p14:tracePt t="24472" x="5014913" y="4748213"/>
          <p14:tracePt t="24480" x="5065713" y="4741863"/>
          <p14:tracePt t="24488" x="5135563" y="4729163"/>
          <p14:tracePt t="24499" x="5199063" y="4722813"/>
          <p14:tracePt t="24504" x="5264150" y="4716463"/>
          <p14:tracePt t="24516" x="5327650" y="4697413"/>
          <p14:tracePt t="24522" x="5397500" y="4691063"/>
          <p14:tracePt t="24530" x="5473700" y="4672013"/>
          <p14:tracePt t="24538" x="5537200" y="4659313"/>
          <p14:tracePt t="24546" x="5594350" y="4640263"/>
          <p14:tracePt t="24554" x="5638800" y="4627563"/>
          <p14:tracePt t="24564" x="5676900" y="4614863"/>
          <p14:tracePt t="24573" x="5708650" y="4589463"/>
          <p14:tracePt t="24580" x="5748338" y="4570413"/>
          <p14:tracePt t="24588" x="5792788" y="4519613"/>
          <p14:tracePt t="24596" x="5837238" y="4479925"/>
          <p14:tracePt t="24604" x="5888038" y="4429125"/>
          <p14:tracePt t="24612" x="5938838" y="4378325"/>
          <p14:tracePt t="24620" x="5976938" y="4327525"/>
          <p14:tracePt t="24628" x="6021388" y="4283075"/>
          <p14:tracePt t="24636" x="6053138" y="4232275"/>
          <p14:tracePt t="24644" x="6065838" y="4187825"/>
          <p14:tracePt t="24650" x="6078538" y="4143375"/>
          <p14:tracePt t="24659" x="6097588" y="4098925"/>
          <p14:tracePt t="24668" x="6110288" y="4040188"/>
          <p14:tracePt t="24677" x="6122988" y="3983038"/>
          <p14:tracePt t="24684" x="6135688" y="3919538"/>
          <p14:tracePt t="24692" x="6135688" y="3862388"/>
          <p14:tracePt t="24700" x="6135688" y="3798888"/>
          <p14:tracePt t="24708" x="6135688" y="3748088"/>
          <p14:tracePt t="24717" x="6135688" y="3697288"/>
          <p14:tracePt t="24725" x="6129338" y="3638550"/>
          <p14:tracePt t="24733" x="6116638" y="3594100"/>
          <p14:tracePt t="24741" x="6110288" y="3556000"/>
          <p14:tracePt t="24749" x="6103938" y="3524250"/>
          <p14:tracePt t="24756" x="6091238" y="3498850"/>
          <p14:tracePt t="24765" x="6078538" y="3460750"/>
          <p14:tracePt t="24772" x="6065838" y="3435350"/>
          <p14:tracePt t="24780" x="6053138" y="3409950"/>
          <p14:tracePt t="24788" x="6040438" y="3384550"/>
          <p14:tracePt t="24796" x="6015038" y="3346450"/>
          <p14:tracePt t="24804" x="5995988" y="3302000"/>
          <p14:tracePt t="24812" x="5964238" y="3251200"/>
          <p14:tracePt t="24820" x="5938838" y="3205163"/>
          <p14:tracePt t="24828" x="5900738" y="3167063"/>
          <p14:tracePt t="24836" x="5868988" y="3128963"/>
          <p14:tracePt t="24844" x="5830888" y="3084513"/>
          <p14:tracePt t="24852" x="5799138" y="3046413"/>
          <p14:tracePt t="24860" x="5761038" y="3021013"/>
          <p14:tracePt t="24868" x="5722938" y="2989263"/>
          <p14:tracePt t="24876" x="5683250" y="2957513"/>
          <p14:tracePt t="24884" x="5638800" y="2932113"/>
          <p14:tracePt t="24891" x="5588000" y="2894013"/>
          <p14:tracePt t="24898" x="5530850" y="2849563"/>
          <p14:tracePt t="24907" x="5448300" y="2805113"/>
          <p14:tracePt t="24915" x="5365750" y="2765425"/>
          <p14:tracePt t="24922" x="5249863" y="2727325"/>
          <p14:tracePt t="24930" x="5103813" y="2695575"/>
          <p14:tracePt t="24938" x="4964113" y="2676525"/>
          <p14:tracePt t="24946" x="4830763" y="2676525"/>
          <p14:tracePt t="24954" x="4721225" y="2657475"/>
          <p14:tracePt t="24962" x="4638675" y="2638425"/>
          <p14:tracePt t="24970" x="4568825" y="2625725"/>
          <p14:tracePt t="24978" x="4524375" y="2613025"/>
          <p14:tracePt t="24986" x="4498975" y="2606675"/>
          <p14:tracePt t="24994" x="4467225" y="2600325"/>
          <p14:tracePt t="25002" x="4422775" y="2593975"/>
          <p14:tracePt t="25010" x="4378325" y="2593975"/>
          <p14:tracePt t="25018" x="4346575" y="2587625"/>
          <p14:tracePt t="25026" x="4313238" y="2587625"/>
          <p14:tracePt t="25034" x="4287838" y="2587625"/>
          <p14:tracePt t="25042" x="4256088" y="2587625"/>
          <p14:tracePt t="25048" x="4224338" y="2587625"/>
          <p14:tracePt t="25066" x="4148138" y="2587625"/>
          <p14:tracePt t="25072" x="4103688" y="2587625"/>
          <p14:tracePt t="25081" x="4046538" y="2593975"/>
          <p14:tracePt t="25088" x="3995738" y="2606675"/>
          <p14:tracePt t="25096" x="3925888" y="2619375"/>
          <p14:tracePt t="25104" x="3860800" y="2632075"/>
          <p14:tracePt t="25112" x="3797300" y="2644775"/>
          <p14:tracePt t="25120" x="3752850" y="2663825"/>
          <p14:tracePt t="25128" x="3702050" y="2676525"/>
          <p14:tracePt t="25136" x="3657600" y="2689225"/>
          <p14:tracePt t="25144" x="3625850" y="2695575"/>
          <p14:tracePt t="25152" x="3575050" y="2714625"/>
          <p14:tracePt t="25160" x="3549650" y="2727325"/>
          <p14:tracePt t="25168" x="3517900" y="2733675"/>
          <p14:tracePt t="25176" x="3498850" y="2740025"/>
          <p14:tracePt t="25182" x="3467100" y="2752725"/>
          <p14:tracePt t="25191" x="3427413" y="2759075"/>
          <p14:tracePt t="25198" x="3363913" y="2765425"/>
          <p14:tracePt t="25207" x="3300413" y="2784475"/>
          <p14:tracePt t="25215" x="3236913" y="2805113"/>
          <p14:tracePt t="25223" x="3167063" y="2817813"/>
          <p14:tracePt t="25232" x="3122613" y="2836863"/>
          <p14:tracePt t="25238" x="3078163" y="2849563"/>
          <p14:tracePt t="25246" x="3033713" y="2862263"/>
          <p14:tracePt t="25254" x="2995613" y="2881313"/>
          <p14:tracePt t="25262" x="2976563" y="2887663"/>
          <p14:tracePt t="25270" x="2955925" y="2900363"/>
          <p14:tracePt t="25278" x="2949575" y="2913063"/>
          <p14:tracePt t="25286" x="2930525" y="2932113"/>
          <p14:tracePt t="25294" x="2898775" y="2951163"/>
          <p14:tracePt t="25302" x="2860675" y="2976563"/>
          <p14:tracePt t="25310" x="2822575" y="3008313"/>
          <p14:tracePt t="25318" x="2784475" y="3052763"/>
          <p14:tracePt t="25325" x="2733675" y="3097213"/>
          <p14:tracePt t="25332" x="2689225" y="3135313"/>
          <p14:tracePt t="25341" x="2638425" y="3173413"/>
          <p14:tracePt t="25347" x="2587625" y="3219450"/>
          <p14:tracePt t="25357" x="2549525" y="3257550"/>
          <p14:tracePt t="25364" x="2509838" y="3289300"/>
          <p14:tracePt t="25373" x="2490788" y="3308350"/>
          <p14:tracePt t="25380" x="2478088" y="3314700"/>
          <p14:tracePt t="25390" x="2465388" y="3333750"/>
          <p14:tracePt t="25397" x="2452688" y="3346450"/>
          <p14:tracePt t="25404" x="2446338" y="3359150"/>
          <p14:tracePt t="25412" x="2433638" y="3378200"/>
          <p14:tracePt t="25420" x="2420938" y="3384550"/>
          <p14:tracePt t="25428" x="2420938" y="3397250"/>
          <p14:tracePt t="25436" x="2420938" y="3409950"/>
          <p14:tracePt t="25445" x="2414588" y="3422650"/>
          <p14:tracePt t="25452" x="2414588" y="3441700"/>
          <p14:tracePt t="25461" x="2408238" y="3467100"/>
          <p14:tracePt t="25466" x="2408238" y="3486150"/>
          <p14:tracePt t="25476" x="2408238" y="3498850"/>
          <p14:tracePt t="25482" x="2408238" y="3517900"/>
          <p14:tracePt t="25492" x="2408238" y="3524250"/>
          <p14:tracePt t="25500" x="2408238" y="3543300"/>
          <p14:tracePt t="25506" x="2408238" y="3568700"/>
          <p14:tracePt t="25517" x="2401888" y="3606800"/>
          <p14:tracePt t="25522" x="2401888" y="3652838"/>
          <p14:tracePt t="25531" x="2408238" y="3716338"/>
          <p14:tracePt t="25538" x="2427288" y="3786188"/>
          <p14:tracePt t="25547" x="2439988" y="3849688"/>
          <p14:tracePt t="25554" x="2452688" y="3906838"/>
          <p14:tracePt t="25562" x="2465388" y="3951288"/>
          <p14:tracePt t="25570" x="2478088" y="3995738"/>
          <p14:tracePt t="25578" x="2497138" y="4033838"/>
          <p14:tracePt t="25586" x="2509838" y="4092575"/>
          <p14:tracePt t="25594" x="2536825" y="4137025"/>
          <p14:tracePt t="25602" x="2568575" y="4194175"/>
          <p14:tracePt t="25610" x="2613025" y="4264025"/>
          <p14:tracePt t="25618" x="2644775" y="4308475"/>
          <p14:tracePt t="25625" x="2676525" y="4359275"/>
          <p14:tracePt t="25633" x="2689225" y="4403725"/>
          <p14:tracePt t="25641" x="2714625" y="4441825"/>
          <p14:tracePt t="25649" x="2733675" y="4467225"/>
          <p14:tracePt t="25657" x="2759075" y="4506913"/>
          <p14:tracePt t="25665" x="2771775" y="4532313"/>
          <p14:tracePt t="25673" x="2778125" y="4551363"/>
          <p14:tracePt t="25681" x="2797175" y="4564063"/>
          <p14:tracePt t="25688" x="2809875" y="4576763"/>
          <p14:tracePt t="25696" x="2816225" y="4583113"/>
          <p14:tracePt t="25704" x="2828925" y="4595813"/>
          <p14:tracePt t="25712" x="2835275" y="4608513"/>
          <p14:tracePt t="25720" x="2847975" y="4621213"/>
          <p14:tracePt t="25728" x="2860675" y="4633913"/>
          <p14:tracePt t="25736" x="2873375" y="4640263"/>
          <p14:tracePt t="25744" x="2886075" y="4652963"/>
          <p14:tracePt t="25752" x="2886075" y="4665663"/>
          <p14:tracePt t="25760" x="2898775" y="4678363"/>
          <p14:tracePt t="25766" x="2911475" y="4684713"/>
          <p14:tracePt t="25775" x="2924175" y="4697413"/>
          <p14:tracePt t="25782" x="2936875" y="4710113"/>
          <p14:tracePt t="25791" x="2943225" y="4722813"/>
          <p14:tracePt t="25797" x="2955925" y="4729163"/>
          <p14:tracePt t="25807" x="2962275" y="4735513"/>
          <p14:tracePt t="25814" x="2962275" y="4741863"/>
          <p14:tracePt t="25964" x="2968625" y="4741863"/>
          <p14:tracePt t="26390" x="2968625" y="4748213"/>
          <p14:tracePt t="26402" x="2976563" y="4748213"/>
          <p14:tracePt t="26426" x="2982913" y="4754563"/>
          <p14:tracePt t="26434" x="2995613" y="4767263"/>
          <p14:tracePt t="26442" x="3090863" y="4779963"/>
          <p14:tracePt t="26450" x="3255963" y="4799013"/>
          <p14:tracePt t="26458" x="3435350" y="4811713"/>
          <p14:tracePt t="26466" x="3619500" y="4837113"/>
          <p14:tracePt t="26475" x="3778250" y="4856163"/>
          <p14:tracePt t="26483" x="3906838" y="4875213"/>
          <p14:tracePt t="26491" x="4008438" y="4881563"/>
          <p14:tracePt t="26499" x="4103688" y="4900613"/>
          <p14:tracePt t="26507" x="4173538" y="4919663"/>
          <p14:tracePt t="26514" x="4237038" y="4933950"/>
          <p14:tracePt t="26523" x="4281488" y="4946650"/>
          <p14:tracePt t="26531" x="4325938" y="4953000"/>
          <p14:tracePt t="26537" x="4384675" y="4959350"/>
          <p14:tracePt t="26544" x="4429125" y="4959350"/>
          <p14:tracePt t="26552" x="4479925" y="4959350"/>
          <p14:tracePt t="26560" x="4530725" y="4959350"/>
          <p14:tracePt t="26568" x="4575175" y="4959350"/>
          <p14:tracePt t="26576" x="4619625" y="4959350"/>
          <p14:tracePt t="26584" x="4664075" y="4959350"/>
          <p14:tracePt t="26592" x="4708525" y="4953000"/>
          <p14:tracePt t="26600" x="4740275" y="4953000"/>
          <p14:tracePt t="26610" x="4765675" y="4940300"/>
          <p14:tracePt t="26616" x="4778375" y="4933950"/>
          <p14:tracePt t="26625" x="4791075" y="4926013"/>
          <p14:tracePt t="26632" x="4797425" y="4919663"/>
          <p14:tracePt t="26641" x="4818063" y="4913313"/>
          <p14:tracePt t="26649" x="4843463" y="4906963"/>
          <p14:tracePt t="26656" x="4881563" y="4894263"/>
          <p14:tracePt t="26665" x="4926013" y="4875213"/>
          <p14:tracePt t="26670" x="4983163" y="4862513"/>
          <p14:tracePt t="26678" x="5033963" y="4856163"/>
          <p14:tracePt t="26686" x="5097463" y="4837113"/>
          <p14:tracePt t="26695" x="5167313" y="4830763"/>
          <p14:tracePt t="26702" x="5218113" y="4824413"/>
          <p14:tracePt t="26710" x="5276850" y="4811713"/>
          <p14:tracePt t="26718" x="5321300" y="4805363"/>
          <p14:tracePt t="26726" x="5365750" y="4799013"/>
          <p14:tracePt t="26734" x="5391150" y="4792663"/>
          <p14:tracePt t="26742" x="5397500" y="4786313"/>
          <p14:tracePt t="26750" x="5410200" y="4786313"/>
          <p14:tracePt t="29509" x="5416550" y="4786313"/>
          <p14:tracePt t="29516" x="5422900" y="4792663"/>
          <p14:tracePt t="29524" x="5441950" y="4792663"/>
          <p14:tracePt t="29532" x="5480050" y="4773613"/>
          <p14:tracePt t="29540" x="5530850" y="4760913"/>
          <p14:tracePt t="29548" x="5575300" y="4754563"/>
          <p14:tracePt t="29558" x="5607050" y="4754563"/>
          <p14:tracePt t="29566" x="5619750" y="4754563"/>
          <p14:tracePt t="29574" x="5626100" y="4754563"/>
          <p14:tracePt t="29582" x="5638800" y="4748213"/>
          <p14:tracePt t="29590" x="5651500" y="4748213"/>
          <p14:tracePt t="29598" x="5664200" y="4741863"/>
          <p14:tracePt t="29608" x="5664200" y="4735513"/>
          <p14:tracePt t="29616" x="5676900" y="4729163"/>
          <p14:tracePt t="29624" x="5689600" y="4722813"/>
          <p14:tracePt t="29632" x="5695950" y="4722813"/>
          <p14:tracePt t="29640" x="5708650" y="4710113"/>
          <p14:tracePt t="29648" x="5716588" y="4703763"/>
          <p14:tracePt t="29656" x="5722938" y="4703763"/>
          <p14:tracePt t="29664" x="5722938" y="4697413"/>
          <p14:tracePt t="29712" x="5722938" y="4691063"/>
          <p14:tracePt t="29725" x="5722938" y="4684713"/>
          <p14:tracePt t="30028" x="5729288" y="4678363"/>
          <p14:tracePt t="30038" x="5735638" y="4672013"/>
          <p14:tracePt t="30046" x="5735638" y="4665663"/>
          <p14:tracePt t="30054" x="5741988" y="4665663"/>
          <p14:tracePt t="30062" x="5748338" y="4659313"/>
          <p14:tracePt t="30070" x="5748338" y="4652963"/>
          <p14:tracePt t="30079" x="5754688" y="4646613"/>
          <p14:tracePt t="30086" x="5761038" y="4633913"/>
          <p14:tracePt t="30094" x="5767388" y="4621213"/>
          <p14:tracePt t="30102" x="5773738" y="4614863"/>
          <p14:tracePt t="30112" x="5773738" y="4608513"/>
          <p14:tracePt t="30118" x="5773738" y="4595813"/>
          <p14:tracePt t="30135" x="5773738" y="4583113"/>
          <p14:tracePt t="30144" x="5773738" y="4576763"/>
          <p14:tracePt t="30162" x="5773738" y="4570413"/>
          <p14:tracePt t="30168" x="5773738" y="4564063"/>
          <p14:tracePt t="30263" x="5773738" y="4557713"/>
          <p14:tracePt t="30296" x="5767388" y="4557713"/>
          <p14:tracePt t="30313" x="5761038" y="4557713"/>
          <p14:tracePt t="30324" x="5754688" y="4557713"/>
          <p14:tracePt t="30330" x="5741988" y="4557713"/>
          <p14:tracePt t="30337" x="5729288" y="4557713"/>
          <p14:tracePt t="30345" x="5722938" y="4557713"/>
          <p14:tracePt t="30350" x="5708650" y="4564063"/>
          <p14:tracePt t="30358" x="5695950" y="4564063"/>
          <p14:tracePt t="30367" x="5689600" y="4564063"/>
          <p14:tracePt t="30374" x="5683250" y="4564063"/>
          <p14:tracePt t="30390" x="5676900" y="4564063"/>
          <p14:tracePt t="30406" x="5676900" y="4570413"/>
          <p14:tracePt t="30414" x="5664200" y="4576763"/>
          <p14:tracePt t="30422" x="5651500" y="4583113"/>
          <p14:tracePt t="30430" x="5632450" y="4595813"/>
          <p14:tracePt t="30438" x="5619750" y="4608513"/>
          <p14:tracePt t="30448" x="5607050" y="4621213"/>
          <p14:tracePt t="30454" x="5581650" y="4633913"/>
          <p14:tracePt t="30462" x="5537200" y="4646613"/>
          <p14:tracePt t="30470" x="5492750" y="4665663"/>
          <p14:tracePt t="30478" x="5441950" y="4678363"/>
          <p14:tracePt t="30486" x="5391150" y="4697413"/>
          <p14:tracePt t="30494" x="5321300" y="4697413"/>
          <p14:tracePt t="30501" x="5249863" y="4703763"/>
          <p14:tracePt t="30508" x="5186363" y="4703763"/>
          <p14:tracePt t="30516" x="5129213" y="4710113"/>
          <p14:tracePt t="30524" x="5065713" y="4710113"/>
          <p14:tracePt t="30532" x="5002213" y="4703763"/>
          <p14:tracePt t="30540" x="4932363" y="4691063"/>
          <p14:tracePt t="30549" x="4881563" y="4678363"/>
          <p14:tracePt t="30556" x="4837113" y="4672013"/>
          <p14:tracePt t="30564" x="4784725" y="4652963"/>
          <p14:tracePt t="30572" x="4740275" y="4646613"/>
          <p14:tracePt t="30580" x="4695825" y="4633913"/>
          <p14:tracePt t="30588" x="4664075" y="4627563"/>
          <p14:tracePt t="30596" x="4632325" y="4627563"/>
          <p14:tracePt t="30604" x="4613275" y="4621213"/>
          <p14:tracePt t="30612" x="4600575" y="4614863"/>
          <p14:tracePt t="30620" x="4594225" y="4614863"/>
          <p14:tracePt t="30628" x="4581525" y="4614863"/>
          <p14:tracePt t="30634" x="4568825" y="4614863"/>
          <p14:tracePt t="30644" x="4562475" y="4614863"/>
          <p14:tracePt t="30651" x="4549775" y="4614863"/>
          <p14:tracePt t="30659" x="4543425" y="4614863"/>
          <p14:tracePt t="30667" x="4524375" y="4614863"/>
          <p14:tracePt t="30674" x="4505325" y="4614863"/>
          <p14:tracePt t="30683" x="4486275" y="4621213"/>
          <p14:tracePt t="30690" x="4473575" y="4621213"/>
          <p14:tracePt t="30699" x="4454525" y="4621213"/>
          <p14:tracePt t="30706" x="4448175" y="4621213"/>
          <p14:tracePt t="30714" x="4441825" y="4621213"/>
          <p14:tracePt t="30722" x="4429125" y="4621213"/>
          <p14:tracePt t="30971" x="4435475" y="4627563"/>
          <p14:tracePt t="30982" x="4448175" y="4640263"/>
          <p14:tracePt t="30988" x="4479925" y="4646613"/>
          <p14:tracePt t="30995" x="4530725" y="4659313"/>
          <p14:tracePt t="31003" x="4581525" y="4665663"/>
          <p14:tracePt t="31010" x="4638675" y="4684713"/>
          <p14:tracePt t="31018" x="4702175" y="4703763"/>
          <p14:tracePt t="31027" x="4772025" y="4716463"/>
          <p14:tracePt t="31034" x="4837113" y="4722813"/>
          <p14:tracePt t="31044" x="4900613" y="4722813"/>
          <p14:tracePt t="31051" x="4951413" y="4722813"/>
          <p14:tracePt t="31062" x="4995863" y="4722813"/>
          <p14:tracePt t="31067" x="5040313" y="4722813"/>
          <p14:tracePt t="31074" x="5084763" y="4722813"/>
          <p14:tracePt t="31084" x="5116513" y="4722813"/>
          <p14:tracePt t="31089" x="5160963" y="4722813"/>
          <p14:tracePt t="31098" x="5211763" y="4716463"/>
          <p14:tracePt t="31106" x="5256213" y="4716463"/>
          <p14:tracePt t="31113" x="5302250" y="4716463"/>
          <p14:tracePt t="31120" x="5346700" y="4710113"/>
          <p14:tracePt t="31128" x="5403850" y="4703763"/>
          <p14:tracePt t="31136" x="5454650" y="4691063"/>
          <p14:tracePt t="31144" x="5499100" y="4684713"/>
          <p14:tracePt t="31152" x="5543550" y="4678363"/>
          <p14:tracePt t="31160" x="5581650" y="4665663"/>
          <p14:tracePt t="31168" x="5607050" y="4659313"/>
          <p14:tracePt t="31177" x="5613400" y="4659313"/>
          <p14:tracePt t="31184" x="5626100" y="4652963"/>
          <p14:tracePt t="31192" x="5638800" y="4646613"/>
          <p14:tracePt t="31200" x="5645150" y="4633913"/>
          <p14:tracePt t="31208" x="5657850" y="4627563"/>
          <p14:tracePt t="31217" x="5670550" y="4627563"/>
          <p14:tracePt t="31224" x="5695950" y="4614863"/>
          <p14:tracePt t="31230" x="5716588" y="4608513"/>
          <p14:tracePt t="31238" x="5741988" y="4595813"/>
          <p14:tracePt t="31246" x="5754688" y="4595813"/>
          <p14:tracePt t="31254" x="5767388" y="4589463"/>
          <p14:tracePt t="31262" x="5780088" y="4583113"/>
          <p14:tracePt t="35791" x="5773738" y="4583113"/>
          <p14:tracePt t="35801" x="5761038" y="4570413"/>
          <p14:tracePt t="35807" x="5689600" y="4525963"/>
          <p14:tracePt t="35814" x="5575300" y="4473575"/>
          <p14:tracePt t="35827" x="5378450" y="4403725"/>
          <p14:tracePt t="35830" x="5173663" y="4327525"/>
          <p14:tracePt t="35837" x="4970463" y="4238625"/>
          <p14:tracePt t="35844" x="4759325" y="4117975"/>
          <p14:tracePt t="35852" x="4619625" y="3989388"/>
          <p14:tracePt t="35860" x="4543425" y="3894138"/>
          <p14:tracePt t="35868" x="4473575" y="3811588"/>
          <p14:tracePt t="35876" x="4410075" y="3735388"/>
          <p14:tracePt t="35884" x="4332288" y="3652838"/>
          <p14:tracePt t="35892" x="4256088" y="3581400"/>
          <p14:tracePt t="35900" x="4186238" y="3505200"/>
          <p14:tracePt t="35908" x="4116388" y="3409950"/>
          <p14:tracePt t="35916" x="4046538" y="3333750"/>
          <p14:tracePt t="35924" x="3976688" y="3270250"/>
          <p14:tracePt t="35932" x="3925888" y="3219450"/>
          <p14:tracePt t="35941" x="3887788" y="3179763"/>
          <p14:tracePt t="35947" x="3848100" y="3160713"/>
          <p14:tracePt t="35954" x="3829050" y="3148013"/>
          <p14:tracePt t="35963" x="3816350" y="3141663"/>
          <p14:tracePt t="35970" x="3816350" y="3135313"/>
          <p14:tracePt t="35978" x="3810000" y="3135313"/>
          <p14:tracePt t="35986" x="3803650" y="3135313"/>
          <p14:tracePt t="36038" x="3797300" y="3167063"/>
          <p14:tracePt t="36046" x="3771900" y="3232150"/>
          <p14:tracePt t="36055" x="3759200" y="3308350"/>
          <p14:tracePt t="36063" x="3733800" y="3378200"/>
          <p14:tracePt t="36073" x="3708400" y="3422650"/>
          <p14:tracePt t="36078" x="3695700" y="3467100"/>
          <p14:tracePt t="36086" x="3689350" y="3492500"/>
          <p14:tracePt t="36094" x="3689350" y="3511550"/>
          <p14:tracePt t="36100" x="3695700" y="3524250"/>
          <p14:tracePt t="36128" x="3702050" y="3524250"/>
          <p14:tracePt t="36136" x="3708400" y="3524250"/>
          <p14:tracePt t="36155" x="3771900" y="3460750"/>
          <p14:tracePt t="36160" x="3790950" y="3409950"/>
          <p14:tracePt t="36168" x="3816350" y="3365500"/>
          <p14:tracePt t="36176" x="3822700" y="3321050"/>
          <p14:tracePt t="36184" x="3822700" y="3263900"/>
          <p14:tracePt t="36192" x="3797300" y="3205163"/>
          <p14:tracePt t="36200" x="3759200" y="3160713"/>
          <p14:tracePt t="36208" x="3714750" y="3122613"/>
          <p14:tracePt t="36218" x="3689350" y="3109913"/>
          <p14:tracePt t="36225" x="3683000" y="3097213"/>
          <p14:tracePt t="36234" x="3676650" y="3097213"/>
          <p14:tracePt t="37195" x="3676650" y="3109913"/>
          <p14:tracePt t="37205" x="3702050" y="3198813"/>
          <p14:tracePt t="37212" x="3727450" y="3321050"/>
          <p14:tracePt t="37222" x="3752850" y="3486150"/>
          <p14:tracePt t="37227" x="3778250" y="3594100"/>
          <p14:tracePt t="37234" x="3822700" y="3690938"/>
          <p14:tracePt t="37242" x="3848100" y="3760788"/>
          <p14:tracePt t="37250" x="3873500" y="3824288"/>
          <p14:tracePt t="37258" x="3913188" y="3894138"/>
          <p14:tracePt t="37266" x="3970338" y="3963988"/>
          <p14:tracePt t="37272" x="4021138" y="4027488"/>
          <p14:tracePt t="37280" x="4071938" y="4092575"/>
          <p14:tracePt t="37289" x="4110038" y="4137025"/>
          <p14:tracePt t="37296" x="4160838" y="4187825"/>
          <p14:tracePt t="37304" x="4211638" y="4238625"/>
          <p14:tracePt t="37313" x="4256088" y="4289425"/>
          <p14:tracePt t="37320" x="4287838" y="4333875"/>
          <p14:tracePt t="37329" x="4319588" y="4371975"/>
          <p14:tracePt t="37338" x="4352925" y="4410075"/>
          <p14:tracePt t="37345" x="4365625" y="4422775"/>
          <p14:tracePt t="37352" x="4378325" y="4435475"/>
          <p14:tracePt t="37361" x="4384675" y="4448175"/>
          <p14:tracePt t="37368" x="4397375" y="4454525"/>
          <p14:tracePt t="37376" x="4403725" y="4460875"/>
          <p14:tracePt t="37384" x="4410075" y="4467225"/>
          <p14:tracePt t="37400" x="4410075" y="4473575"/>
          <p14:tracePt t="37408" x="4416425" y="4473575"/>
          <p14:tracePt t="37416" x="4429125" y="4486275"/>
          <p14:tracePt t="37424" x="4435475" y="4492625"/>
          <p14:tracePt t="37432" x="4448175" y="4498975"/>
          <p14:tracePt t="37440" x="4460875" y="4498975"/>
          <p14:tracePt t="37448" x="4467225" y="4498975"/>
          <p14:tracePt t="37456" x="4479925" y="4498975"/>
          <p14:tracePt t="37464" x="4492625" y="4498975"/>
          <p14:tracePt t="37472" x="4498975" y="4498975"/>
          <p14:tracePt t="37482" x="4511675" y="4498975"/>
          <p14:tracePt t="37490" x="4518025" y="4506913"/>
          <p14:tracePt t="37506" x="4524375" y="4506913"/>
          <p14:tracePt t="37576" x="4524375" y="4513263"/>
          <p14:tracePt t="37588" x="4524375" y="4519613"/>
          <p14:tracePt t="37597" x="4530725" y="4525963"/>
          <p14:tracePt t="37603" x="4543425" y="4538663"/>
          <p14:tracePt t="37613" x="4549775" y="4570413"/>
          <p14:tracePt t="37620" x="4549775" y="4583113"/>
          <p14:tracePt t="37979" x="4549775" y="4576763"/>
          <p14:tracePt t="38011" x="4549775" y="4564063"/>
          <p14:tracePt t="38019" x="4549775" y="4551363"/>
          <p14:tracePt t="38026" x="4549775" y="4538663"/>
          <p14:tracePt t="38034" x="4549775" y="4519613"/>
          <p14:tracePt t="38042" x="4543425" y="4498975"/>
          <p14:tracePt t="38050" x="4530725" y="4473575"/>
          <p14:tracePt t="38058" x="4518025" y="4460875"/>
          <p14:tracePt t="38066" x="4511675" y="4454525"/>
          <p14:tracePt t="38074" x="4505325" y="4448175"/>
          <p14:tracePt t="38086" x="4505325" y="4441825"/>
          <p14:tracePt t="38095" x="4498975" y="4435475"/>
          <p14:tracePt t="38103" x="4498975" y="4429125"/>
          <p14:tracePt t="38111" x="4498975" y="4416425"/>
          <p14:tracePt t="38126" x="4498975" y="4403725"/>
          <p14:tracePt t="38134" x="4492625" y="4391025"/>
          <p14:tracePt t="38142" x="4486275" y="4378325"/>
          <p14:tracePt t="38150" x="4473575" y="4365625"/>
          <p14:tracePt t="38158" x="4467225" y="4352925"/>
          <p14:tracePt t="38166" x="4460875" y="4340225"/>
          <p14:tracePt t="38174" x="4448175" y="4333875"/>
          <p14:tracePt t="38182" x="4441825" y="4321175"/>
          <p14:tracePt t="38190" x="4441825" y="4308475"/>
          <p14:tracePt t="38196" x="4441825" y="4302125"/>
          <p14:tracePt t="38204" x="4441825" y="4289425"/>
          <p14:tracePt t="38213" x="4441825" y="4283075"/>
          <p14:tracePt t="38220" x="4448175" y="4283075"/>
          <p14:tracePt t="38300" x="4454525" y="4283075"/>
          <p14:tracePt t="38312" x="4460875" y="4283075"/>
          <p14:tracePt t="38320" x="4467225" y="4283075"/>
          <p14:tracePt t="38328" x="4473575" y="4289425"/>
          <p14:tracePt t="38336" x="4486275" y="4302125"/>
          <p14:tracePt t="38345" x="4505325" y="4308475"/>
          <p14:tracePt t="38352" x="4511675" y="4308475"/>
          <p14:tracePt t="38361" x="4556125" y="4314825"/>
          <p14:tracePt t="38370" x="4587875" y="4314825"/>
          <p14:tracePt t="38377" x="4638675" y="4314825"/>
          <p14:tracePt t="38384" x="4695825" y="4314825"/>
          <p14:tracePt t="38395" x="4759325" y="4314825"/>
          <p14:tracePt t="38402" x="4824413" y="4314825"/>
          <p14:tracePt t="38411" x="4894263" y="4314825"/>
          <p14:tracePt t="38419" x="4964113" y="4321175"/>
          <p14:tracePt t="38427" x="5014913" y="4321175"/>
          <p14:tracePt t="38434" x="5078413" y="4321175"/>
          <p14:tracePt t="38445" x="5141913" y="4321175"/>
          <p14:tracePt t="38452" x="5205413" y="4321175"/>
          <p14:tracePt t="38461" x="5270500" y="4321175"/>
          <p14:tracePt t="38468" x="5334000" y="4321175"/>
          <p14:tracePt t="38478" x="5397500" y="4321175"/>
          <p14:tracePt t="38486" x="5454650" y="4321175"/>
          <p14:tracePt t="38495" x="5499100" y="4321175"/>
          <p14:tracePt t="38503" x="5537200" y="4321175"/>
          <p14:tracePt t="38511" x="5575300" y="4321175"/>
          <p14:tracePt t="38519" x="5588000" y="4321175"/>
          <p14:tracePt t="38526" x="5607050" y="4321175"/>
          <p14:tracePt t="38536" x="5613400" y="4321175"/>
          <p14:tracePt t="38545" x="5626100" y="4321175"/>
          <p14:tracePt t="38552" x="5638800" y="4321175"/>
          <p14:tracePt t="38561" x="5664200" y="4327525"/>
          <p14:tracePt t="38570" x="5670550" y="4327525"/>
          <p14:tracePt t="38576" x="5695950" y="4327525"/>
          <p14:tracePt t="38586" x="5716588" y="4327525"/>
          <p14:tracePt t="38592" x="5722938" y="4327525"/>
          <p14:tracePt t="38600" x="5735638" y="4327525"/>
          <p14:tracePt t="38608" x="5741988" y="4327525"/>
          <p14:tracePt t="38652" x="5754688" y="4327525"/>
          <p14:tracePt t="38661" x="5761038" y="4327525"/>
          <p14:tracePt t="38668" x="5780088" y="4327525"/>
          <p14:tracePt t="38676" x="5811838" y="4327525"/>
          <p14:tracePt t="38684" x="5837238" y="4327525"/>
          <p14:tracePt t="38692" x="5856288" y="4327525"/>
          <p14:tracePt t="38700" x="5868988" y="4327525"/>
          <p14:tracePt t="38708" x="5900738" y="4327525"/>
          <p14:tracePt t="38716" x="5932488" y="4327525"/>
          <p14:tracePt t="38724" x="5976938" y="4327525"/>
          <p14:tracePt t="38730" x="6021388" y="4327525"/>
          <p14:tracePt t="38738" x="6084888" y="4327525"/>
          <p14:tracePt t="38746" x="6142038" y="4321175"/>
          <p14:tracePt t="38754" x="6207125" y="4321175"/>
          <p14:tracePt t="38762" x="6251575" y="4321175"/>
          <p14:tracePt t="38770" x="6289675" y="4321175"/>
          <p14:tracePt t="38778" x="6327775" y="4321175"/>
          <p14:tracePt t="38786" x="6359525" y="4314825"/>
          <p14:tracePt t="38795" x="6384925" y="4314825"/>
          <p14:tracePt t="38802" x="6391275" y="4314825"/>
          <p14:tracePt t="38811" x="6416675" y="4308475"/>
          <p14:tracePt t="38818" x="6442075" y="4302125"/>
          <p14:tracePt t="38826" x="6473825" y="4295775"/>
          <p14:tracePt t="38837" x="6518275" y="4295775"/>
          <p14:tracePt t="38842" x="6550025" y="4295775"/>
          <p14:tracePt t="38850" x="6581775" y="4295775"/>
          <p14:tracePt t="38858" x="6607175" y="4295775"/>
          <p14:tracePt t="38866" x="6619875" y="4295775"/>
          <p14:tracePt t="38872" x="6626225" y="4295775"/>
          <p14:tracePt t="40862" x="6646863" y="4289425"/>
          <p14:tracePt t="40870" x="6723063" y="4244975"/>
          <p14:tracePt t="40878" x="6786563" y="4213225"/>
          <p14:tracePt t="40885" x="6843713" y="4187825"/>
          <p14:tracePt t="40895" x="6894513" y="4162425"/>
          <p14:tracePt t="40902" x="6938963" y="4137025"/>
          <p14:tracePt t="40911" x="6970713" y="4111625"/>
          <p14:tracePt t="40917" x="6989763" y="4079875"/>
          <p14:tracePt t="40927" x="7002463" y="4065588"/>
          <p14:tracePt t="40934" x="7015163" y="4052888"/>
          <p14:tracePt t="40941" x="7015163" y="4040188"/>
          <p14:tracePt t="40948" x="7015163" y="4027488"/>
          <p14:tracePt t="40956" x="7015163" y="4002088"/>
          <p14:tracePt t="40964" x="7002463" y="3976688"/>
          <p14:tracePt t="40972" x="6989763" y="3938588"/>
          <p14:tracePt t="40980" x="6983413" y="3906838"/>
          <p14:tracePt t="40988" x="6977063" y="3862388"/>
          <p14:tracePt t="40996" x="6970713" y="3817938"/>
          <p14:tracePt t="41004" x="6964363" y="3773488"/>
          <p14:tracePt t="41012" x="6958013" y="3735388"/>
          <p14:tracePt t="41020" x="6938963" y="3690938"/>
          <p14:tracePt t="41028" x="6926263" y="3646488"/>
          <p14:tracePt t="41036" x="6913563" y="3606800"/>
          <p14:tracePt t="41044" x="6894513" y="3562350"/>
          <p14:tracePt t="41052" x="6881813" y="3536950"/>
          <p14:tracePt t="41060" x="6869113" y="3498850"/>
          <p14:tracePt t="41068" x="6856413" y="3467100"/>
          <p14:tracePt t="41077" x="6837363" y="3429000"/>
          <p14:tracePt t="41085" x="6818313" y="3384550"/>
          <p14:tracePt t="41090" x="6805613" y="3346450"/>
          <p14:tracePt t="41098" x="6780213" y="3302000"/>
          <p14:tracePt t="41106" x="6754813" y="3244850"/>
          <p14:tracePt t="41114" x="6710363" y="3179763"/>
          <p14:tracePt t="41122" x="6678613" y="3135313"/>
          <p14:tracePt t="41130" x="6646863" y="3084513"/>
          <p14:tracePt t="41138" x="6607175" y="3040063"/>
          <p14:tracePt t="41146" x="6569075" y="2989263"/>
          <p14:tracePt t="41154" x="6524625" y="2951163"/>
          <p14:tracePt t="41162" x="6486525" y="2913063"/>
          <p14:tracePt t="41170" x="6461125" y="2874963"/>
          <p14:tracePt t="41178" x="6429375" y="2836863"/>
          <p14:tracePt t="41185" x="6397625" y="2805113"/>
          <p14:tracePt t="41195" x="6378575" y="2784475"/>
          <p14:tracePt t="41202" x="6359525" y="2771775"/>
          <p14:tracePt t="41210" x="6315075" y="2752725"/>
          <p14:tracePt t="41217" x="6283325" y="2740025"/>
          <p14:tracePt t="41227" x="6232525" y="2720975"/>
          <p14:tracePt t="41234" x="6181725" y="2708275"/>
          <p14:tracePt t="41240" x="6122988" y="2689225"/>
          <p14:tracePt t="41248" x="6034088" y="2663825"/>
          <p14:tracePt t="41256" x="5926138" y="2632075"/>
          <p14:tracePt t="41264" x="5811838" y="2593975"/>
          <p14:tracePt t="41272" x="5702300" y="2562225"/>
          <p14:tracePt t="41280" x="5619750" y="2549525"/>
          <p14:tracePt t="41288" x="5543550" y="2530475"/>
          <p14:tracePt t="41297" x="5486400" y="2517775"/>
          <p14:tracePt t="41305" x="5441950" y="2505075"/>
          <p14:tracePt t="41312" x="5378450" y="2498725"/>
          <p14:tracePt t="41320" x="5321300" y="2492375"/>
          <p14:tracePt t="41328" x="5256213" y="2492375"/>
          <p14:tracePt t="41336" x="5192713" y="2492375"/>
          <p14:tracePt t="41344" x="5129213" y="2492375"/>
          <p14:tracePt t="41352" x="5053013" y="2492375"/>
          <p14:tracePt t="41360" x="4989513" y="2492375"/>
          <p14:tracePt t="41368" x="4926013" y="2511425"/>
          <p14:tracePt t="41374" x="4881563" y="2524125"/>
          <p14:tracePt t="41383" x="4830763" y="2543175"/>
          <p14:tracePt t="41390" x="4784725" y="2555875"/>
          <p14:tracePt t="41400" x="4740275" y="2568575"/>
          <p14:tracePt t="41406" x="4702175" y="2587625"/>
          <p14:tracePt t="41414" x="4689475" y="2600325"/>
          <p14:tracePt t="41422" x="4670425" y="2606675"/>
          <p14:tracePt t="41430" x="4645025" y="2619375"/>
          <p14:tracePt t="41438" x="4625975" y="2632075"/>
          <p14:tracePt t="41446" x="4600575" y="2651125"/>
          <p14:tracePt t="41454" x="4562475" y="2682875"/>
          <p14:tracePt t="41462" x="4543425" y="2708275"/>
          <p14:tracePt t="41470" x="4518025" y="2759075"/>
          <p14:tracePt t="41478" x="4486275" y="2805113"/>
          <p14:tracePt t="41486" x="4473575" y="2855913"/>
          <p14:tracePt t="41494" x="4448175" y="2900363"/>
          <p14:tracePt t="41501" x="4429125" y="2944813"/>
          <p14:tracePt t="41510" x="4416425" y="2982913"/>
          <p14:tracePt t="41518" x="4403725" y="3027363"/>
          <p14:tracePt t="41526" x="4397375" y="3071813"/>
          <p14:tracePt t="41539" x="4384675" y="3116263"/>
          <p14:tracePt t="41544" x="4391025" y="3160713"/>
          <p14:tracePt t="41549" x="4403725" y="3205163"/>
          <p14:tracePt t="41556" x="4416425" y="3251200"/>
          <p14:tracePt t="41564" x="4441825" y="3302000"/>
          <p14:tracePt t="41572" x="4454525" y="3346450"/>
          <p14:tracePt t="41580" x="4473575" y="3390900"/>
          <p14:tracePt t="41588" x="4486275" y="3429000"/>
          <p14:tracePt t="41596" x="4505325" y="3473450"/>
          <p14:tracePt t="41604" x="4518025" y="3498850"/>
          <p14:tracePt t="41611" x="4530725" y="3536950"/>
          <p14:tracePt t="41620" x="4543425" y="3575050"/>
          <p14:tracePt t="41628" x="4562475" y="3587750"/>
          <p14:tracePt t="41636" x="4581525" y="3600450"/>
          <p14:tracePt t="41644" x="4606925" y="3613150"/>
          <p14:tracePt t="41652" x="4625975" y="3625850"/>
          <p14:tracePt t="41660" x="4638675" y="3638550"/>
          <p14:tracePt t="41666" x="4657725" y="3652838"/>
          <p14:tracePt t="41675" x="4676775" y="3665538"/>
          <p14:tracePt t="41683" x="4702175" y="3678238"/>
          <p14:tracePt t="41691" x="4721225" y="3690938"/>
          <p14:tracePt t="41699" x="4752975" y="3697288"/>
          <p14:tracePt t="41706" x="4791075" y="3709988"/>
          <p14:tracePt t="41714" x="4837113" y="3716338"/>
          <p14:tracePt t="41723" x="4875213" y="3716338"/>
          <p14:tracePt t="41730" x="4932363" y="3722688"/>
          <p14:tracePt t="41738" x="4989513" y="3735388"/>
          <p14:tracePt t="41746" x="5040313" y="3735388"/>
          <p14:tracePt t="41754" x="5091113" y="3735388"/>
          <p14:tracePt t="41762" x="5135563" y="3735388"/>
          <p14:tracePt t="41770" x="5180013" y="3735388"/>
          <p14:tracePt t="41778" x="5224463" y="3741738"/>
          <p14:tracePt t="41785" x="5249863" y="3741738"/>
          <p14:tracePt t="41794" x="5270500" y="3741738"/>
          <p14:tracePt t="41802" x="5295900" y="3741738"/>
          <p14:tracePt t="41810" x="5314950" y="3741738"/>
          <p14:tracePt t="41818" x="5340350" y="3741738"/>
          <p14:tracePt t="41825" x="5378450" y="3748088"/>
          <p14:tracePt t="41832" x="5403850" y="3748088"/>
          <p14:tracePt t="41840" x="5429250" y="3754438"/>
          <p14:tracePt t="41849" x="5448300" y="3754438"/>
          <p14:tracePt t="41856" x="5492750" y="3754438"/>
          <p14:tracePt t="41865" x="5511800" y="3754438"/>
          <p14:tracePt t="41872" x="5543550" y="3754438"/>
          <p14:tracePt t="41883" x="5581650" y="3754438"/>
          <p14:tracePt t="41888" x="5600700" y="3754438"/>
          <p14:tracePt t="41896" x="5638800" y="3754438"/>
          <p14:tracePt t="41904" x="5651500" y="3748088"/>
          <p14:tracePt t="41911" x="5664200" y="3748088"/>
          <p14:tracePt t="41920" x="5676900" y="3741738"/>
          <p14:tracePt t="41928" x="5683250" y="3741738"/>
          <p14:tracePt t="41936" x="5695950" y="3735388"/>
          <p14:tracePt t="41944" x="5708650" y="3729038"/>
          <p14:tracePt t="41950" x="5716588" y="3722688"/>
          <p14:tracePt t="41959" x="5729288" y="3716338"/>
          <p14:tracePt t="41966" x="5735638" y="3703638"/>
          <p14:tracePt t="41976" x="5748338" y="3697288"/>
          <p14:tracePt t="41984" x="5761038" y="3684588"/>
          <p14:tracePt t="41990" x="5767388" y="3678238"/>
          <p14:tracePt t="42000" x="5780088" y="3665538"/>
          <p14:tracePt t="42006" x="5792788" y="3652838"/>
          <p14:tracePt t="42014" x="5811838" y="3638550"/>
          <p14:tracePt t="42023" x="5824538" y="3625850"/>
          <p14:tracePt t="42030" x="5843588" y="3613150"/>
          <p14:tracePt t="42038" x="5868988" y="3600450"/>
          <p14:tracePt t="42046" x="5888038" y="3594100"/>
          <p14:tracePt t="42054" x="5913438" y="3581400"/>
          <p14:tracePt t="42062" x="5938838" y="3556000"/>
          <p14:tracePt t="42070" x="5957888" y="3536950"/>
          <p14:tracePt t="42078" x="5970588" y="3524250"/>
          <p14:tracePt t="42086" x="5989638" y="3505200"/>
          <p14:tracePt t="42094" x="6008688" y="3486150"/>
          <p14:tracePt t="42100" x="6034088" y="3467100"/>
          <p14:tracePt t="42109" x="6046788" y="3448050"/>
          <p14:tracePt t="42116" x="6059488" y="3435350"/>
          <p14:tracePt t="42125" x="6072188" y="3416300"/>
          <p14:tracePt t="42132" x="6084888" y="3390900"/>
          <p14:tracePt t="42141" x="6097588" y="3371850"/>
          <p14:tracePt t="42150" x="6097588" y="3340100"/>
          <p14:tracePt t="42156" x="6097588" y="3308350"/>
          <p14:tracePt t="42165" x="6103938" y="3289300"/>
          <p14:tracePt t="42172" x="6103938" y="3270250"/>
          <p14:tracePt t="42180" x="6103938" y="3257550"/>
          <p14:tracePt t="42188" x="6103938" y="3238500"/>
          <p14:tracePt t="42196" x="6103938" y="3232150"/>
          <p14:tracePt t="42204" x="6091238" y="3211513"/>
          <p14:tracePt t="42212" x="6078538" y="3198813"/>
          <p14:tracePt t="42220" x="6065838" y="3186113"/>
          <p14:tracePt t="42228" x="6053138" y="3173413"/>
          <p14:tracePt t="42236" x="6046788" y="3154363"/>
          <p14:tracePt t="42242" x="6034088" y="3135313"/>
          <p14:tracePt t="42250" x="6015038" y="3116263"/>
          <p14:tracePt t="42258" x="5995988" y="3097213"/>
          <p14:tracePt t="42266" x="5983288" y="3078163"/>
          <p14:tracePt t="42275" x="5957888" y="3065463"/>
          <p14:tracePt t="42282" x="5932488" y="3052763"/>
          <p14:tracePt t="42291" x="5913438" y="3040063"/>
          <p14:tracePt t="42300" x="5888038" y="3027363"/>
          <p14:tracePt t="42306" x="5849938" y="3014663"/>
          <p14:tracePt t="42315" x="5805488" y="3001963"/>
          <p14:tracePt t="42322" x="5761038" y="2982913"/>
          <p14:tracePt t="42331" x="5716588" y="2970213"/>
          <p14:tracePt t="42338" x="5670550" y="2957513"/>
          <p14:tracePt t="42346" x="5619750" y="2938463"/>
          <p14:tracePt t="42354" x="5575300" y="2925763"/>
          <p14:tracePt t="42362" x="5530850" y="2906713"/>
          <p14:tracePt t="42370" x="5511800" y="2900363"/>
          <p14:tracePt t="42378" x="5492750" y="2887663"/>
          <p14:tracePt t="42386" x="5486400" y="2881313"/>
          <p14:tracePt t="42394" x="5473700" y="2881313"/>
          <p14:tracePt t="42399" x="5473700" y="2874963"/>
          <p14:tracePt t="42408" x="5467350" y="2874963"/>
          <p14:tracePt t="42430" x="5467350" y="2868613"/>
          <p14:tracePt t="42436" x="5454650" y="2868613"/>
          <p14:tracePt t="42444" x="5429250" y="2855913"/>
          <p14:tracePt t="42451" x="5384800" y="2836863"/>
          <p14:tracePt t="42460" x="5340350" y="2824163"/>
          <p14:tracePt t="42467" x="5283200" y="2805113"/>
          <p14:tracePt t="42476" x="5237163" y="2792413"/>
          <p14:tracePt t="42484" x="5192713" y="2771775"/>
          <p14:tracePt t="42492" x="5135563" y="2765425"/>
          <p14:tracePt t="42499" x="5091113" y="2765425"/>
          <p14:tracePt t="42508" x="5046663" y="2765425"/>
          <p14:tracePt t="42516" x="5027613" y="2765425"/>
          <p14:tracePt t="42525" x="4995863" y="2759075"/>
          <p14:tracePt t="42533" x="4970463" y="2759075"/>
          <p14:tracePt t="42541" x="4951413" y="2759075"/>
          <p14:tracePt t="42548" x="4913313" y="2752725"/>
          <p14:tracePt t="42556" x="4875213" y="2752725"/>
          <p14:tracePt t="42566" x="4837113" y="2752725"/>
          <p14:tracePt t="42570" x="4772025" y="2752725"/>
          <p14:tracePt t="42578" x="4702175" y="2746375"/>
          <p14:tracePt t="42586" x="4638675" y="2746375"/>
          <p14:tracePt t="42594" x="4575175" y="2746375"/>
          <p14:tracePt t="42602" x="4524375" y="2746375"/>
          <p14:tracePt t="42610" x="4479925" y="2752725"/>
          <p14:tracePt t="42617" x="4435475" y="2759075"/>
          <p14:tracePt t="42626" x="4397375" y="2771775"/>
          <p14:tracePt t="42633" x="4391025" y="2771775"/>
          <p14:tracePt t="42642" x="4378325" y="2771775"/>
          <p14:tracePt t="42654" x="4371975" y="2771775"/>
          <p14:tracePt t="42711" x="4371975" y="2778125"/>
          <p14:tracePt t="42746" x="4365625" y="2792413"/>
          <p14:tracePt t="42761" x="4359275" y="2805113"/>
          <p14:tracePt t="42887" x="4359275" y="2811463"/>
          <p14:tracePt t="43025" x="4359275" y="2817813"/>
          <p14:tracePt t="43034" x="4359275" y="2836863"/>
          <p14:tracePt t="43043" x="4359275" y="2868613"/>
          <p14:tracePt t="43053" x="4365625" y="2900363"/>
          <p14:tracePt t="43057" x="4371975" y="2938463"/>
          <p14:tracePt t="43066" x="4378325" y="2970213"/>
          <p14:tracePt t="43072" x="4391025" y="2989263"/>
          <p14:tracePt t="43081" x="4391025" y="3021013"/>
          <p14:tracePt t="43088" x="4397375" y="3046413"/>
          <p14:tracePt t="43096" x="4410075" y="3084513"/>
          <p14:tracePt t="43104" x="4422775" y="3097213"/>
          <p14:tracePt t="43112" x="4435475" y="3116263"/>
          <p14:tracePt t="43120" x="4448175" y="3128963"/>
          <p14:tracePt t="43128" x="4460875" y="3141663"/>
          <p14:tracePt t="43136" x="4473575" y="3160713"/>
          <p14:tracePt t="43143" x="4479925" y="3173413"/>
          <p14:tracePt t="43152" x="4492625" y="3198813"/>
          <p14:tracePt t="43160" x="4505325" y="3211513"/>
          <p14:tracePt t="43166" x="4530725" y="3238500"/>
          <p14:tracePt t="43175" x="4549775" y="3257550"/>
          <p14:tracePt t="43182" x="4581525" y="3276600"/>
          <p14:tracePt t="43191" x="4606925" y="3308350"/>
          <p14:tracePt t="43198" x="4651375" y="3321050"/>
          <p14:tracePt t="43207" x="4689475" y="3346450"/>
          <p14:tracePt t="43214" x="4740275" y="3371850"/>
          <p14:tracePt t="43222" x="4784725" y="3390900"/>
          <p14:tracePt t="43231" x="4843463" y="3416300"/>
          <p14:tracePt t="43239" x="4900613" y="3441700"/>
          <p14:tracePt t="43247" x="4964113" y="3460750"/>
          <p14:tracePt t="43256" x="5033963" y="3473450"/>
          <p14:tracePt t="43262" x="5097463" y="3492500"/>
          <p14:tracePt t="43270" x="5160963" y="3498850"/>
          <p14:tracePt t="43278" x="5218113" y="3505200"/>
          <p14:tracePt t="43286" x="5283200" y="3511550"/>
          <p14:tracePt t="43294" x="5346700" y="3524250"/>
          <p14:tracePt t="43302" x="5422900" y="3524250"/>
          <p14:tracePt t="43309" x="5499100" y="3530600"/>
          <p14:tracePt t="43315" x="5562600" y="3530600"/>
          <p14:tracePt t="43324" x="5626100" y="3530600"/>
          <p14:tracePt t="43332" x="5689600" y="3530600"/>
          <p14:tracePt t="43341" x="5754688" y="3530600"/>
          <p14:tracePt t="43348" x="5805488" y="3530600"/>
          <p14:tracePt t="43357" x="5849938" y="3530600"/>
          <p14:tracePt t="43364" x="5894388" y="3530600"/>
          <p14:tracePt t="43373" x="5938838" y="3524250"/>
          <p14:tracePt t="43382" x="5983288" y="3517900"/>
          <p14:tracePt t="43388" x="6015038" y="3505200"/>
          <p14:tracePt t="43396" x="6040438" y="3498850"/>
          <p14:tracePt t="43404" x="6059488" y="3498850"/>
          <p14:tracePt t="43412" x="6072188" y="3492500"/>
          <p14:tracePt t="43420" x="6078538" y="3492500"/>
          <p14:tracePt t="43428" x="6091238" y="3492500"/>
          <p14:tracePt t="43436" x="6097588" y="3486150"/>
          <p14:tracePt t="43458" x="6103938" y="3486150"/>
          <p14:tracePt t="43466" x="6116638" y="3479800"/>
          <p14:tracePt t="43475" x="6142038" y="3467100"/>
          <p14:tracePt t="43483" x="6188075" y="3454400"/>
          <p14:tracePt t="43491" x="6232525" y="3448050"/>
          <p14:tracePt t="43498" x="6276975" y="3435350"/>
          <p14:tracePt t="43507" x="6321425" y="3429000"/>
          <p14:tracePt t="43515" x="6365875" y="3429000"/>
          <p14:tracePt t="43522" x="6378575" y="3429000"/>
          <p14:tracePt t="43531" x="6391275" y="3422650"/>
          <p14:tracePt t="43539" x="6397625" y="3422650"/>
          <p14:tracePt t="43839" x="6397625" y="3416300"/>
          <p14:tracePt t="43851" x="6403975" y="3403600"/>
          <p14:tracePt t="43857" x="6410325" y="3390900"/>
          <p14:tracePt t="43866" x="6410325" y="3371850"/>
          <p14:tracePt t="43872" x="6416675" y="3352800"/>
          <p14:tracePt t="43879" x="6423025" y="3346450"/>
          <p14:tracePt t="43898" x="6429375" y="3321050"/>
          <p14:tracePt t="43900" x="6429375" y="3314700"/>
          <p14:tracePt t="43908" x="6429375" y="3295650"/>
          <p14:tracePt t="43915" x="6429375" y="3289300"/>
          <p14:tracePt t="43924" x="6429375" y="3282950"/>
          <p14:tracePt t="43931" x="6429375" y="3276600"/>
          <p14:tracePt t="43940" x="6429375" y="3270250"/>
          <p14:tracePt t="43948" x="6429375" y="3257550"/>
          <p14:tracePt t="43957" x="6429375" y="3251200"/>
          <p14:tracePt t="43964" x="6429375" y="3244850"/>
          <p14:tracePt t="43973" x="6429375" y="3232150"/>
          <p14:tracePt t="43981" x="6429375" y="3219450"/>
          <p14:tracePt t="43988" x="6423025" y="3219450"/>
          <p14:tracePt t="43998" x="6423025" y="3211513"/>
          <p14:tracePt t="44005" x="6423025" y="3205163"/>
          <p14:tracePt t="44020" x="6423025" y="3192463"/>
          <p14:tracePt t="44028" x="6416675" y="3179763"/>
          <p14:tracePt t="44036" x="6410325" y="3173413"/>
          <p14:tracePt t="44044" x="6410325" y="3160713"/>
          <p14:tracePt t="44052" x="6410325" y="3154363"/>
          <p14:tracePt t="44058" x="6403975" y="3148013"/>
          <p14:tracePt t="44066" x="6403975" y="3141663"/>
          <p14:tracePt t="44074" x="6397625" y="3135313"/>
          <p14:tracePt t="46285" x="6397625" y="3186113"/>
          <p14:tracePt t="46293" x="6429375" y="3257550"/>
          <p14:tracePt t="46300" x="6461125" y="3308350"/>
          <p14:tracePt t="46308" x="6480175" y="3352800"/>
          <p14:tracePt t="46316" x="6492875" y="3403600"/>
          <p14:tracePt t="46324" x="6511925" y="3460750"/>
          <p14:tracePt t="46332" x="6524625" y="3505200"/>
          <p14:tracePt t="46340" x="6543675" y="3543300"/>
          <p14:tracePt t="46348" x="6550025" y="3562350"/>
          <p14:tracePt t="46356" x="6556375" y="3581400"/>
          <p14:tracePt t="46364" x="6562725" y="3587750"/>
          <p14:tracePt t="46372" x="6569075" y="3600450"/>
          <p14:tracePt t="46380" x="6575425" y="3613150"/>
          <p14:tracePt t="46389" x="6575425" y="3619500"/>
          <p14:tracePt t="46396" x="6575425" y="3625850"/>
          <p14:tracePt t="46405" x="6581775" y="3625850"/>
          <p14:tracePt t="46412" x="6581775" y="3632200"/>
          <p14:tracePt t="46534" x="6613525" y="3625850"/>
          <p14:tracePt t="46542" x="6659563" y="3619500"/>
          <p14:tracePt t="46550" x="6704013" y="3606800"/>
          <p14:tracePt t="46562" x="6748463" y="3587750"/>
          <p14:tracePt t="46568" x="6786563" y="3575050"/>
          <p14:tracePt t="46576" x="6811963" y="3562350"/>
          <p14:tracePt t="46584" x="6824663" y="3549650"/>
          <p14:tracePt t="46592" x="6824663" y="3543300"/>
          <p14:tracePt t="46616" x="6824663" y="3536950"/>
          <p14:tracePt t="46680" x="6824663" y="3530600"/>
          <p14:tracePt t="46854" x="6818313" y="3530600"/>
          <p14:tracePt t="46874" x="6818313" y="3524250"/>
          <p14:tracePt t="46912" x="6811963" y="3517900"/>
          <p14:tracePt t="46920" x="6805613" y="3511550"/>
          <p14:tracePt t="46944" x="6799263" y="3505200"/>
          <p14:tracePt t="46953" x="6799263" y="3498850"/>
          <p14:tracePt t="46968" x="6792913" y="3498850"/>
          <p14:tracePt t="47059" x="6792913" y="3492500"/>
          <p14:tracePt t="47071" x="6799263" y="3492500"/>
          <p14:tracePt t="47081" x="6811963" y="3498850"/>
          <p14:tracePt t="47088" x="6824663" y="3517900"/>
          <p14:tracePt t="47098" x="6824663" y="3536950"/>
          <p14:tracePt t="47102" x="6824663" y="3562350"/>
          <p14:tracePt t="47112" x="6824663" y="3575050"/>
          <p14:tracePt t="47137" x="6831013" y="3587750"/>
          <p14:tracePt t="47145" x="6837363" y="3600450"/>
          <p14:tracePt t="47311" x="6831013" y="3594100"/>
          <p14:tracePt t="47318" x="6818313" y="3581400"/>
          <p14:tracePt t="47327" x="6811963" y="3575050"/>
          <p14:tracePt t="47334" x="6799263" y="3562350"/>
          <p14:tracePt t="47342" x="6786563" y="3549650"/>
          <p14:tracePt t="47350" x="6773863" y="3543300"/>
          <p14:tracePt t="47358" x="6767513" y="3536950"/>
          <p14:tracePt t="47366" x="6754813" y="3536950"/>
          <p14:tracePt t="47374" x="6742113" y="3536950"/>
          <p14:tracePt t="47390" x="6729413" y="3536950"/>
          <p14:tracePt t="47398" x="6723063" y="3536950"/>
          <p14:tracePt t="47406" x="6710363" y="3530600"/>
          <p14:tracePt t="47414" x="6691313" y="3530600"/>
          <p14:tracePt t="47421" x="6684963" y="3530600"/>
          <p14:tracePt t="47428" x="6665913" y="3530600"/>
          <p14:tracePt t="47436" x="6653213" y="3530600"/>
          <p14:tracePt t="47444" x="6646863" y="3530600"/>
          <p14:tracePt t="47453" x="6626225" y="3524250"/>
          <p14:tracePt t="47462" x="6613525" y="3524250"/>
          <p14:tracePt t="47468" x="6607175" y="3517900"/>
          <p14:tracePt t="47478" x="6581775" y="3511550"/>
          <p14:tracePt t="47484" x="6556375" y="3511550"/>
          <p14:tracePt t="47492" x="6524625" y="3511550"/>
          <p14:tracePt t="47500" x="6492875" y="3511550"/>
          <p14:tracePt t="47508" x="6467475" y="3511550"/>
          <p14:tracePt t="47516" x="6461125" y="3511550"/>
          <p14:tracePt t="47523" x="6448425" y="3511550"/>
          <p14:tracePt t="47532" x="6435725" y="3511550"/>
          <p14:tracePt t="47540" x="6429375" y="3511550"/>
          <p14:tracePt t="47547" x="6416675" y="3517900"/>
          <p14:tracePt t="47556" x="6403975" y="3524250"/>
          <p14:tracePt t="47564" x="6397625" y="3536950"/>
          <p14:tracePt t="47572" x="6397625" y="3543300"/>
          <p14:tracePt t="47903" x="6397625" y="3536950"/>
          <p14:tracePt t="47910" x="6391275" y="3530600"/>
          <p14:tracePt t="47918" x="6384925" y="3517900"/>
          <p14:tracePt t="47929" x="6378575" y="3505200"/>
          <p14:tracePt t="47934" x="6372225" y="3498850"/>
          <p14:tracePt t="47944" x="6365875" y="3486150"/>
          <p14:tracePt t="47950" x="6365875" y="3473450"/>
          <p14:tracePt t="47958" x="6359525" y="3467100"/>
          <p14:tracePt t="47966" x="6359525" y="3460750"/>
          <p14:tracePt t="47974" x="6359525" y="3454400"/>
          <p14:tracePt t="47982" x="6359525" y="3448050"/>
          <p14:tracePt t="47998" x="6353175" y="3448050"/>
          <p14:tracePt t="48011" x="6346825" y="3448050"/>
          <p14:tracePt t="48029" x="6340475" y="3448050"/>
          <p14:tracePt t="48038" x="6334125" y="3448050"/>
          <p14:tracePt t="48045" x="6327775" y="3448050"/>
          <p14:tracePt t="48072" x="6321425" y="3441700"/>
          <p14:tracePt t="48080" x="6315075" y="3441700"/>
          <p14:tracePt t="48088" x="6308725" y="3435350"/>
          <p14:tracePt t="48095" x="6296025" y="3435350"/>
          <p14:tracePt t="48104" x="6276975" y="3429000"/>
          <p14:tracePt t="48112" x="6264275" y="3429000"/>
          <p14:tracePt t="48120" x="6245225" y="3422650"/>
          <p14:tracePt t="48127" x="6219825" y="3416300"/>
          <p14:tracePt t="48136" x="6175375" y="3397250"/>
          <p14:tracePt t="48144" x="6135688" y="3384550"/>
          <p14:tracePt t="48153" x="6091238" y="3365500"/>
          <p14:tracePt t="48161" x="6053138" y="3352800"/>
          <p14:tracePt t="48168" x="6008688" y="3340100"/>
          <p14:tracePt t="48177" x="5964238" y="3333750"/>
          <p14:tracePt t="48185" x="5900738" y="3314700"/>
          <p14:tracePt t="48196" x="5856288" y="3308350"/>
          <p14:tracePt t="48204" x="5792788" y="3302000"/>
          <p14:tracePt t="48207" x="5735638" y="3302000"/>
          <p14:tracePt t="48215" x="5670550" y="3289300"/>
          <p14:tracePt t="48222" x="5607050" y="3289300"/>
          <p14:tracePt t="48229" x="5549900" y="3282950"/>
          <p14:tracePt t="48238" x="5499100" y="3282950"/>
          <p14:tracePt t="48245" x="5454650" y="3276600"/>
          <p14:tracePt t="48254" x="5410200" y="3276600"/>
          <p14:tracePt t="48262" x="5378450" y="3270250"/>
          <p14:tracePt t="48270" x="5353050" y="3270250"/>
          <p14:tracePt t="48278" x="5334000" y="3270250"/>
          <p14:tracePt t="48286" x="5321300" y="3263900"/>
          <p14:tracePt t="48294" x="5314950" y="3263900"/>
          <p14:tracePt t="48303" x="5308600" y="3263900"/>
          <p14:tracePt t="48473" x="5295900" y="3257550"/>
          <p14:tracePt t="48483" x="5270500" y="3251200"/>
          <p14:tracePt t="48490" x="5224463" y="3238500"/>
          <p14:tracePt t="48496" x="5173663" y="3219450"/>
          <p14:tracePt t="48503" x="5110163" y="3205163"/>
          <p14:tracePt t="48510" x="5046663" y="3186113"/>
          <p14:tracePt t="48519" x="4976813" y="3173413"/>
          <p14:tracePt t="48527" x="4932363" y="3154363"/>
          <p14:tracePt t="48534" x="4887913" y="3148013"/>
          <p14:tracePt t="48544" x="4856163" y="3141663"/>
          <p14:tracePt t="48550" x="4830763" y="3128963"/>
          <p14:tracePt t="48560" x="4818063" y="3122613"/>
          <p14:tracePt t="48566" x="4805363" y="3116263"/>
          <p14:tracePt t="48764" x="4830763" y="3128963"/>
          <p14:tracePt t="48772" x="4900613" y="3160713"/>
          <p14:tracePt t="48780" x="4976813" y="3205163"/>
          <p14:tracePt t="48787" x="5065713" y="3232150"/>
          <p14:tracePt t="48794" x="5173663" y="3270250"/>
          <p14:tracePt t="48803" x="5302250" y="3295650"/>
          <p14:tracePt t="48810" x="5429250" y="3327400"/>
          <p14:tracePt t="48819" x="5568950" y="3340100"/>
          <p14:tracePt t="48826" x="5683250" y="3346450"/>
          <p14:tracePt t="48835" x="5799138" y="3352800"/>
          <p14:tracePt t="48843" x="5951538" y="3371850"/>
          <p14:tracePt t="48850" x="6091238" y="3397250"/>
          <p14:tracePt t="48860" x="6219825" y="3416300"/>
          <p14:tracePt t="48866" x="6321425" y="3429000"/>
          <p14:tracePt t="48874" x="6397625" y="3448050"/>
          <p14:tracePt t="48882" x="6473825" y="3467100"/>
          <p14:tracePt t="48890" x="6543675" y="3479800"/>
          <p14:tracePt t="48898" x="6594475" y="3492500"/>
          <p14:tracePt t="48906" x="6640513" y="3498850"/>
          <p14:tracePt t="48914" x="6684963" y="3505200"/>
          <p14:tracePt t="48922" x="6729413" y="3511550"/>
          <p14:tracePt t="48930" x="6773863" y="3517900"/>
          <p14:tracePt t="48938" x="6818313" y="3517900"/>
          <p14:tracePt t="48946" x="6862763" y="3517900"/>
          <p14:tracePt t="48954" x="6913563" y="3517900"/>
          <p14:tracePt t="48962" x="6958013" y="3524250"/>
          <p14:tracePt t="48970" x="7002463" y="3524250"/>
          <p14:tracePt t="48979" x="7027863" y="3524250"/>
          <p14:tracePt t="48986" x="7053263" y="3524250"/>
          <p14:tracePt t="48995" x="7059613" y="3524250"/>
          <p14:tracePt t="49004" x="7072313" y="3524250"/>
          <p14:tracePt t="49011" x="7078663" y="3524250"/>
          <p14:tracePt t="49020" x="7099300" y="3524250"/>
          <p14:tracePt t="49027" x="7124700" y="3524250"/>
          <p14:tracePt t="49036" x="7162800" y="3524250"/>
          <p14:tracePt t="49044" x="7219950" y="3517900"/>
          <p14:tracePt t="49052" x="7283450" y="3498850"/>
          <p14:tracePt t="49061" x="7353300" y="3486150"/>
          <p14:tracePt t="49077" x="7423150" y="3467100"/>
          <p14:tracePt t="49079" x="7480300" y="3454400"/>
          <p14:tracePt t="49086" x="7524750" y="3435350"/>
          <p14:tracePt t="49098" x="7545388" y="3422650"/>
          <p14:tracePt t="49104" x="7551738" y="3416300"/>
          <p14:tracePt t="49112" x="7551738" y="3403600"/>
          <p14:tracePt t="49121" x="7551738" y="3390900"/>
          <p14:tracePt t="49128" x="7545388" y="3390900"/>
          <p14:tracePt t="49136" x="7531100" y="3384550"/>
          <p14:tracePt t="49146" x="7512050" y="3378200"/>
          <p14:tracePt t="49153" x="7493000" y="3371850"/>
          <p14:tracePt t="49160" x="7480300" y="3365500"/>
          <p14:tracePt t="49166" x="7454900" y="3365500"/>
          <p14:tracePt t="49174" x="7435850" y="3365500"/>
          <p14:tracePt t="49182" x="7429500" y="3365500"/>
          <p14:tracePt t="49190" x="7410450" y="3365500"/>
          <p14:tracePt t="49198" x="7391400" y="3365500"/>
          <p14:tracePt t="49207" x="7378700" y="3365500"/>
          <p14:tracePt t="49215" x="7359650" y="3371850"/>
          <p14:tracePt t="49223" x="7327900" y="3378200"/>
          <p14:tracePt t="49230" x="7283450" y="3378200"/>
          <p14:tracePt t="49238" x="7219950" y="3384550"/>
          <p14:tracePt t="49246" x="7150100" y="3390900"/>
          <p14:tracePt t="49254" x="7085013" y="3403600"/>
          <p14:tracePt t="49262" x="7015163" y="3403600"/>
          <p14:tracePt t="49270" x="6945313" y="3397250"/>
          <p14:tracePt t="49278" x="6907213" y="3397250"/>
          <p14:tracePt t="49286" x="6869113" y="3390900"/>
          <p14:tracePt t="49292" x="6837363" y="3390900"/>
          <p14:tracePt t="49300" x="6824663" y="3390900"/>
          <p14:tracePt t="49455" x="6824663" y="3397250"/>
          <p14:tracePt t="49487" x="6824663" y="3403600"/>
          <p14:tracePt t="49496" x="6811963" y="3416300"/>
          <p14:tracePt t="49504" x="6811963" y="3422650"/>
          <p14:tracePt t="49513" x="6811963" y="3435350"/>
          <p14:tracePt t="49519" x="6811963" y="3448050"/>
          <p14:tracePt t="49527" x="6818313" y="3454400"/>
          <p14:tracePt t="49534" x="6831013" y="3460750"/>
          <p14:tracePt t="49542" x="6837363" y="3467100"/>
          <p14:tracePt t="49551" x="6850063" y="3479800"/>
          <p14:tracePt t="49560" x="6862763" y="3486150"/>
          <p14:tracePt t="49566" x="6869113" y="3492500"/>
          <p14:tracePt t="49576" x="6875463" y="3498850"/>
          <p14:tracePt t="49582" x="6888163" y="3505200"/>
          <p14:tracePt t="49590" x="6900863" y="3511550"/>
          <p14:tracePt t="49598" x="6907213" y="3517900"/>
          <p14:tracePt t="49603" x="6919913" y="3524250"/>
          <p14:tracePt t="49611" x="6932613" y="3524250"/>
          <p14:tracePt t="49620" x="6938963" y="3530600"/>
          <p14:tracePt t="49627" x="6951663" y="3530600"/>
          <p14:tracePt t="49636" x="6958013" y="3530600"/>
          <p14:tracePt t="49643" x="6964363" y="3530600"/>
          <p14:tracePt t="49652" x="6977063" y="3530600"/>
          <p14:tracePt t="49659" x="6983413" y="3530600"/>
          <p14:tracePt t="51136" x="6989763" y="3530600"/>
          <p14:tracePt t="51144" x="7015163" y="3530600"/>
          <p14:tracePt t="51153" x="7053263" y="3524250"/>
          <p14:tracePt t="51161" x="7112000" y="3511550"/>
          <p14:tracePt t="51170" x="7175500" y="3505200"/>
          <p14:tracePt t="51177" x="7239000" y="3492500"/>
          <p14:tracePt t="51185" x="7302500" y="3492500"/>
          <p14:tracePt t="51193" x="7353300" y="3492500"/>
          <p14:tracePt t="51201" x="7410450" y="3492500"/>
          <p14:tracePt t="51208" x="7454900" y="3486150"/>
          <p14:tracePt t="51217" x="7499350" y="3486150"/>
          <p14:tracePt t="51224" x="7537450" y="3486150"/>
          <p14:tracePt t="51230" x="7596188" y="3479800"/>
          <p14:tracePt t="51238" x="7653338" y="3473450"/>
          <p14:tracePt t="51246" x="7697788" y="3467100"/>
          <p14:tracePt t="51254" x="7742238" y="3448050"/>
          <p14:tracePt t="51262" x="7773988" y="3441700"/>
          <p14:tracePt t="51270" x="7818438" y="3429000"/>
          <p14:tracePt t="51278" x="7856538" y="3422650"/>
          <p14:tracePt t="51286" x="7888288" y="3416300"/>
          <p14:tracePt t="51294" x="7907338" y="3409950"/>
          <p14:tracePt t="51302" x="7920038" y="3403600"/>
          <p14:tracePt t="51310" x="7926388" y="3403600"/>
          <p14:tracePt t="51318" x="7939088" y="3397250"/>
          <p14:tracePt t="51327" x="7951788" y="3397250"/>
          <p14:tracePt t="51334" x="7958138" y="3397250"/>
          <p14:tracePt t="51342" x="7970838" y="3397250"/>
          <p14:tracePt t="51350" x="7983538" y="3397250"/>
          <p14:tracePt t="51358" x="7989888" y="3397250"/>
          <p14:tracePt t="51368" x="8004175" y="3397250"/>
          <p14:tracePt t="51373" x="8010525" y="3397250"/>
          <p14:tracePt t="51380" x="8016875" y="3397250"/>
          <p14:tracePt t="51388" x="8023225" y="3397250"/>
          <p14:tracePt t="51396" x="8029575" y="3397250"/>
          <p14:tracePt t="51404" x="8035925" y="3397250"/>
          <p14:tracePt t="51412" x="8042275" y="3397250"/>
          <p14:tracePt t="51421" x="8054975" y="3397250"/>
          <p14:tracePt t="51428" x="8074025" y="3403600"/>
          <p14:tracePt t="51436" x="8105775" y="3403600"/>
          <p14:tracePt t="51444" x="8137525" y="3409950"/>
          <p14:tracePt t="51452" x="8181975" y="3416300"/>
          <p14:tracePt t="51460" x="8226425" y="3416300"/>
          <p14:tracePt t="51468" x="8258175" y="3429000"/>
          <p14:tracePt t="51476" x="8283575" y="3429000"/>
          <p14:tracePt t="51484" x="8296275" y="3429000"/>
          <p14:tracePt t="51491" x="8302625" y="3429000"/>
          <p14:tracePt t="51500" x="8315325" y="3429000"/>
          <p14:tracePt t="51558" x="8321675" y="3429000"/>
          <p14:tracePt t="51566" x="8321675" y="3422650"/>
          <p14:tracePt t="51586" x="8321675" y="3416300"/>
          <p14:tracePt t="51930" x="8315325" y="3422650"/>
          <p14:tracePt t="51958" x="8315325" y="3429000"/>
          <p14:tracePt t="52000" x="8315325" y="3435350"/>
          <p14:tracePt t="52054" x="8321675" y="3435350"/>
          <p14:tracePt t="52065" x="8321675" y="3429000"/>
          <p14:tracePt t="52074" x="8328025" y="3416300"/>
          <p14:tracePt t="52081" x="8328025" y="3403600"/>
          <p14:tracePt t="52089" x="8328025" y="3390900"/>
          <p14:tracePt t="52098" x="8334375" y="3384550"/>
          <p14:tracePt t="52108" x="8334375" y="3378200"/>
          <p14:tracePt t="52115" x="8334375" y="3365500"/>
          <p14:tracePt t="52124" x="8334375" y="3352800"/>
          <p14:tracePt t="52130" x="8334375" y="3346450"/>
          <p14:tracePt t="52139" x="8328025" y="3333750"/>
          <p14:tracePt t="52146" x="8328025" y="3321050"/>
          <p14:tracePt t="52154" x="8328025" y="3314700"/>
          <p14:tracePt t="52165" x="8321675" y="3302000"/>
          <p14:tracePt t="52177" x="8315325" y="3289300"/>
          <p14:tracePt t="52181" x="8315325" y="3282950"/>
          <p14:tracePt t="52189" x="8315325" y="3276600"/>
          <p14:tracePt t="52196" x="8308975" y="3263900"/>
          <p14:tracePt t="52204" x="8302625" y="3263900"/>
          <p14:tracePt t="52217" x="8296275" y="3257550"/>
          <p14:tracePt t="52236" x="8296275" y="3251200"/>
          <p14:tracePt t="52252" x="8296275" y="3244850"/>
          <p14:tracePt t="52260" x="8289925" y="3244850"/>
          <p14:tracePt t="52268" x="8283575" y="3238500"/>
          <p14:tracePt t="52276" x="8277225" y="3232150"/>
          <p14:tracePt t="52284" x="8277225" y="3225800"/>
          <p14:tracePt t="52291" x="8270875" y="3219450"/>
          <p14:tracePt t="52298" x="8270875" y="3211513"/>
          <p14:tracePt t="52307" x="8258175" y="3205163"/>
          <p14:tracePt t="52315" x="8258175" y="3198813"/>
          <p14:tracePt t="52332" x="8251825" y="3192463"/>
          <p14:tracePt t="52340" x="8239125" y="3192463"/>
          <p14:tracePt t="52347" x="8226425" y="3186113"/>
          <p14:tracePt t="52356" x="8213725" y="3186113"/>
          <p14:tracePt t="52362" x="8188325" y="3179763"/>
          <p14:tracePt t="52370" x="8162925" y="3179763"/>
          <p14:tracePt t="52378" x="8124825" y="3173413"/>
          <p14:tracePt t="52385" x="8099425" y="3167063"/>
          <p14:tracePt t="52394" x="8074025" y="3160713"/>
          <p14:tracePt t="52402" x="8061325" y="3160713"/>
          <p14:tracePt t="52410" x="8048625" y="3154363"/>
          <p14:tracePt t="52418" x="8035925" y="3154363"/>
          <p14:tracePt t="52426" x="8029575" y="3154363"/>
          <p14:tracePt t="52434" x="8016875" y="3154363"/>
          <p14:tracePt t="52440" x="8004175" y="3154363"/>
          <p14:tracePt t="52448" x="7989888" y="3154363"/>
          <p14:tracePt t="52456" x="7964488" y="3148013"/>
          <p14:tracePt t="52465" x="7932738" y="3148013"/>
          <p14:tracePt t="52472" x="7894638" y="3141663"/>
          <p14:tracePt t="52482" x="7856538" y="3141663"/>
          <p14:tracePt t="52489" x="7812088" y="3135313"/>
          <p14:tracePt t="52496" x="7786688" y="3135313"/>
          <p14:tracePt t="52504" x="7742238" y="3135313"/>
          <p14:tracePt t="52512" x="7723188" y="3135313"/>
          <p14:tracePt t="52519" x="7697788" y="3135313"/>
          <p14:tracePt t="52528" x="7678738" y="3135313"/>
          <p14:tracePt t="52536" x="7659688" y="3135313"/>
          <p14:tracePt t="52544" x="7653338" y="3135313"/>
          <p14:tracePt t="52551" x="7640638" y="3141663"/>
          <p14:tracePt t="52560" x="7634288" y="3141663"/>
          <p14:tracePt t="52567" x="7621588" y="3148013"/>
          <p14:tracePt t="52576" x="7608888" y="3154363"/>
          <p14:tracePt t="52584" x="7589838" y="3160713"/>
          <p14:tracePt t="52592" x="7570788" y="3160713"/>
          <p14:tracePt t="52599" x="7545388" y="3160713"/>
          <p14:tracePt t="52608" x="7505700" y="3160713"/>
          <p14:tracePt t="52615" x="7461250" y="3167063"/>
          <p14:tracePt t="52622" x="7416800" y="3167063"/>
          <p14:tracePt t="52631" x="7385050" y="3167063"/>
          <p14:tracePt t="52638" x="7359650" y="3167063"/>
          <p14:tracePt t="52646" x="7334250" y="3167063"/>
          <p14:tracePt t="52654" x="7321550" y="3167063"/>
          <p14:tracePt t="52662" x="7302500" y="3167063"/>
          <p14:tracePt t="52670" x="7283450" y="3160713"/>
          <p14:tracePt t="52678" x="7258050" y="3160713"/>
          <p14:tracePt t="52686" x="7232650" y="3154363"/>
          <p14:tracePt t="52694" x="7194550" y="3154363"/>
          <p14:tracePt t="52702" x="7162800" y="3154363"/>
          <p14:tracePt t="52710" x="7118350" y="3154363"/>
          <p14:tracePt t="52718" x="7072313" y="3154363"/>
          <p14:tracePt t="52724" x="7027863" y="3154363"/>
          <p14:tracePt t="52732" x="6996113" y="3154363"/>
          <p14:tracePt t="52739" x="6951663" y="3154363"/>
          <p14:tracePt t="52749" x="6907213" y="3154363"/>
          <p14:tracePt t="52756" x="6881813" y="3154363"/>
          <p14:tracePt t="52765" x="6850063" y="3154363"/>
          <p14:tracePt t="52772" x="6837363" y="3154363"/>
          <p14:tracePt t="52780" x="6824663" y="3154363"/>
          <p14:tracePt t="52790" x="6818313" y="3154363"/>
          <p14:tracePt t="52796" x="6805613" y="3154363"/>
          <p14:tracePt t="52804" x="6792913" y="3154363"/>
          <p14:tracePt t="52824" x="6786563" y="3154363"/>
          <p14:tracePt t="52868" x="6780213" y="3154363"/>
          <p14:tracePt t="52884" x="6773863" y="3154363"/>
          <p14:tracePt t="52899" x="6767513" y="3154363"/>
          <p14:tracePt t="52910" x="6761163" y="3154363"/>
          <p14:tracePt t="52926" x="6748463" y="3160713"/>
          <p14:tracePt t="52934" x="6742113" y="3167063"/>
          <p14:tracePt t="52941" x="6735763" y="3173413"/>
          <p14:tracePt t="52950" x="6723063" y="3186113"/>
          <p14:tracePt t="52957" x="6710363" y="3198813"/>
          <p14:tracePt t="52967" x="6697663" y="3211513"/>
          <p14:tracePt t="52974" x="6691313" y="3219450"/>
          <p14:tracePt t="52982" x="6684963" y="3225800"/>
          <p14:tracePt t="52990" x="6684963" y="3238500"/>
          <p14:tracePt t="52998" x="6678613" y="3251200"/>
          <p14:tracePt t="53006" x="6678613" y="3257550"/>
          <p14:tracePt t="53016" x="6678613" y="3270250"/>
          <p14:tracePt t="53021" x="6684963" y="3282950"/>
          <p14:tracePt t="53028" x="6691313" y="3289300"/>
          <p14:tracePt t="53036" x="6697663" y="3302000"/>
          <p14:tracePt t="53044" x="6710363" y="3314700"/>
          <p14:tracePt t="53052" x="6716713" y="3327400"/>
          <p14:tracePt t="53060" x="6729413" y="3333750"/>
          <p14:tracePt t="53068" x="6735763" y="3346450"/>
          <p14:tracePt t="53076" x="6735763" y="3359150"/>
          <p14:tracePt t="53084" x="6742113" y="3359150"/>
          <p14:tracePt t="53091" x="6748463" y="3371850"/>
          <p14:tracePt t="53100" x="6754813" y="3384550"/>
          <p14:tracePt t="53108" x="6761163" y="3390900"/>
          <p14:tracePt t="53116" x="6767513" y="3390900"/>
          <p14:tracePt t="53123" x="6773863" y="3403600"/>
          <p14:tracePt t="53132" x="6780213" y="3416300"/>
          <p14:tracePt t="53140" x="6792913" y="3416300"/>
          <p14:tracePt t="53148" x="6792913" y="3422650"/>
          <p14:tracePt t="53156" x="6799263" y="3422650"/>
          <p14:tracePt t="53165" x="6805613" y="3429000"/>
          <p14:tracePt t="53250" x="6811963" y="3435350"/>
          <p14:tracePt t="53278" x="6818313" y="3441700"/>
          <p14:tracePt t="53286" x="6818313" y="3448050"/>
          <p14:tracePt t="53294" x="6831013" y="3454400"/>
          <p14:tracePt t="53302" x="6843713" y="3467100"/>
          <p14:tracePt t="53310" x="6869113" y="3473450"/>
          <p14:tracePt t="53317" x="6894513" y="3479800"/>
          <p14:tracePt t="53324" x="6938963" y="3492500"/>
          <p14:tracePt t="53332" x="6983413" y="3505200"/>
          <p14:tracePt t="53342" x="7027863" y="3505200"/>
          <p14:tracePt t="53350" x="7078663" y="3511550"/>
          <p14:tracePt t="53357" x="7143750" y="3511550"/>
          <p14:tracePt t="53366" x="7188200" y="3511550"/>
          <p14:tracePt t="53374" x="7232650" y="3498850"/>
          <p14:tracePt t="53382" x="7289800" y="3486150"/>
          <p14:tracePt t="53389" x="7334250" y="3479800"/>
          <p14:tracePt t="53398" x="7372350" y="3467100"/>
          <p14:tracePt t="53408" x="7416800" y="3454400"/>
          <p14:tracePt t="53416" x="7461250" y="3441700"/>
          <p14:tracePt t="53424" x="7505700" y="3435350"/>
          <p14:tracePt t="53432" x="7551738" y="3416300"/>
          <p14:tracePt t="53440" x="7596188" y="3416300"/>
          <p14:tracePt t="53448" x="7627938" y="3409950"/>
          <p14:tracePt t="53457" x="7672388" y="3409950"/>
          <p14:tracePt t="53466" x="7716838" y="3409950"/>
          <p14:tracePt t="53473" x="7761288" y="3409950"/>
          <p14:tracePt t="53480" x="7799388" y="3409950"/>
          <p14:tracePt t="53488" x="7843838" y="3409950"/>
          <p14:tracePt t="53499" x="7888288" y="3409950"/>
          <p14:tracePt t="53506" x="7932738" y="3422650"/>
          <p14:tracePt t="53515" x="7958138" y="3422650"/>
          <p14:tracePt t="53522" x="7977188" y="3422650"/>
          <p14:tracePt t="53532" x="7989888" y="3422650"/>
          <p14:tracePt t="53544" x="8004175" y="3422650"/>
          <p14:tracePt t="53550" x="8023225" y="3422650"/>
          <p14:tracePt t="53560" x="8035925" y="3422650"/>
          <p14:tracePt t="53564" x="8054975" y="3416300"/>
          <p14:tracePt t="53572" x="8086725" y="3409950"/>
          <p14:tracePt t="53581" x="8105775" y="3409950"/>
          <p14:tracePt t="53588" x="8137525" y="3403600"/>
          <p14:tracePt t="53598" x="8169275" y="3397250"/>
          <p14:tracePt t="53606" x="8188325" y="3397250"/>
          <p14:tracePt t="53615" x="8201025" y="3397250"/>
          <p14:tracePt t="53622" x="8207375" y="3397250"/>
          <p14:tracePt t="53631" x="8220075" y="3397250"/>
          <p14:tracePt t="53639" x="8226425" y="3397250"/>
          <p14:tracePt t="53698" x="8232775" y="3397250"/>
          <p14:tracePt t="53710" x="8239125" y="3397250"/>
          <p14:tracePt t="53727" x="8245475" y="3397250"/>
          <p14:tracePt t="53734" x="8251825" y="3397250"/>
          <p14:tracePt t="53742" x="8258175" y="3390900"/>
          <p14:tracePt t="53766" x="8264525" y="3384550"/>
          <p14:tracePt t="53782" x="8264525" y="3378200"/>
          <p14:tracePt t="53790" x="8264525" y="3371850"/>
          <p14:tracePt t="53798" x="8264525" y="3365500"/>
          <p14:tracePt t="53815" x="8264525" y="3359150"/>
          <p14:tracePt t="53822" x="8264525" y="3346450"/>
          <p14:tracePt t="53831" x="8264525" y="3340100"/>
          <p14:tracePt t="53838" x="8264525" y="3327400"/>
          <p14:tracePt t="53847" x="8251825" y="3314700"/>
          <p14:tracePt t="53854" x="8245475" y="3308350"/>
          <p14:tracePt t="53862" x="8239125" y="3295650"/>
          <p14:tracePt t="53872" x="8232775" y="3282950"/>
          <p14:tracePt t="53878" x="8226425" y="3270250"/>
          <p14:tracePt t="53889" x="8213725" y="3263900"/>
          <p14:tracePt t="53894" x="8201025" y="3251200"/>
          <p14:tracePt t="53902" x="8194675" y="3238500"/>
          <p14:tracePt t="53910" x="8181975" y="3225800"/>
          <p14:tracePt t="53918" x="8169275" y="3219450"/>
          <p14:tracePt t="53926" x="8156575" y="3205163"/>
          <p14:tracePt t="53933" x="8143875" y="3192463"/>
          <p14:tracePt t="53942" x="8124825" y="3179763"/>
          <p14:tracePt t="53950" x="8099425" y="3173413"/>
          <p14:tracePt t="53957" x="8054975" y="3160713"/>
          <p14:tracePt t="53966" x="8010525" y="3154363"/>
          <p14:tracePt t="53972" x="7970838" y="3141663"/>
          <p14:tracePt t="53981" x="7926388" y="3141663"/>
          <p14:tracePt t="53989" x="7881938" y="3135313"/>
          <p14:tracePt t="53997" x="7837488" y="3128963"/>
          <p14:tracePt t="54005" x="7773988" y="3122613"/>
          <p14:tracePt t="54012" x="7723188" y="3116263"/>
          <p14:tracePt t="54021" x="7653338" y="3097213"/>
          <p14:tracePt t="54028" x="7577138" y="3078163"/>
          <p14:tracePt t="54036" x="7505700" y="3071813"/>
          <p14:tracePt t="54044" x="7435850" y="3052763"/>
          <p14:tracePt t="54052" x="7385050" y="3046413"/>
          <p14:tracePt t="54060" x="7334250" y="3033713"/>
          <p14:tracePt t="54068" x="7283450" y="3033713"/>
          <p14:tracePt t="54076" x="7251700" y="3027363"/>
          <p14:tracePt t="54084" x="7226300" y="3027363"/>
          <p14:tracePt t="54092" x="7200900" y="3027363"/>
          <p14:tracePt t="54100" x="7181850" y="3021013"/>
          <p14:tracePt t="54107" x="7169150" y="3021013"/>
          <p14:tracePt t="54114" x="7150100" y="3021013"/>
          <p14:tracePt t="54122" x="7124700" y="3021013"/>
          <p14:tracePt t="54131" x="7092950" y="3021013"/>
          <p14:tracePt t="54138" x="7046913" y="3021013"/>
          <p14:tracePt t="54146" x="7002463" y="3027363"/>
          <p14:tracePt t="54154" x="6958013" y="3033713"/>
          <p14:tracePt t="54163" x="6913563" y="3040063"/>
          <p14:tracePt t="54171" x="6869113" y="3052763"/>
          <p14:tracePt t="54178" x="6843713" y="3059113"/>
          <p14:tracePt t="54186" x="6831013" y="3065463"/>
          <p14:tracePt t="54194" x="6811963" y="3065463"/>
          <p14:tracePt t="54202" x="6799263" y="3065463"/>
          <p14:tracePt t="54210" x="6799263" y="3071813"/>
          <p14:tracePt t="54218" x="6786563" y="3071813"/>
          <p14:tracePt t="54226" x="6780213" y="3084513"/>
          <p14:tracePt t="54234" x="6767513" y="3090863"/>
          <p14:tracePt t="54250" x="6754813" y="3097213"/>
          <p14:tracePt t="54257" x="6742113" y="3103563"/>
          <p14:tracePt t="54264" x="6735763" y="3116263"/>
          <p14:tracePt t="54273" x="6723063" y="3128963"/>
          <p14:tracePt t="54280" x="6710363" y="3128963"/>
          <p14:tracePt t="54288" x="6697663" y="3141663"/>
          <p14:tracePt t="54296" x="6691313" y="3154363"/>
          <p14:tracePt t="54304" x="6678613" y="3160713"/>
          <p14:tracePt t="54312" x="6672263" y="3173413"/>
          <p14:tracePt t="54320" x="6665913" y="3173413"/>
          <p14:tracePt t="54329" x="6665913" y="3186113"/>
          <p14:tracePt t="54338" x="6665913" y="3192463"/>
          <p14:tracePt t="54345" x="6659563" y="3205163"/>
          <p14:tracePt t="54352" x="6659563" y="3219450"/>
          <p14:tracePt t="54360" x="6659563" y="3225800"/>
          <p14:tracePt t="54368" x="6659563" y="3238500"/>
          <p14:tracePt t="54376" x="6659563" y="3251200"/>
          <p14:tracePt t="54392" x="6659563" y="3263900"/>
          <p14:tracePt t="54400" x="6659563" y="3276600"/>
          <p14:tracePt t="54408" x="6665913" y="3282950"/>
          <p14:tracePt t="54414" x="6672263" y="3295650"/>
          <p14:tracePt t="54422" x="6684963" y="3308350"/>
          <p14:tracePt t="54430" x="6691313" y="3314700"/>
          <p14:tracePt t="54438" x="6697663" y="3327400"/>
          <p14:tracePt t="54447" x="6704013" y="3333750"/>
          <p14:tracePt t="54454" x="6716713" y="3346450"/>
          <p14:tracePt t="54462" x="6723063" y="3359150"/>
          <p14:tracePt t="54472" x="6729413" y="3365500"/>
          <p14:tracePt t="54479" x="6742113" y="3378200"/>
          <p14:tracePt t="54486" x="6748463" y="3390900"/>
          <p14:tracePt t="54494" x="6761163" y="3403600"/>
          <p14:tracePt t="54502" x="6773863" y="3409950"/>
          <p14:tracePt t="54510" x="6786563" y="3416300"/>
          <p14:tracePt t="54520" x="6792913" y="3422650"/>
          <p14:tracePt t="54529" x="6805613" y="3429000"/>
          <p14:tracePt t="54536" x="6818313" y="3435350"/>
          <p14:tracePt t="54555" x="6824663" y="3435350"/>
          <p14:tracePt t="54564" x="6831013" y="3441700"/>
          <p14:tracePt t="54572" x="6837363" y="3441700"/>
          <p14:tracePt t="54580" x="6850063" y="3448050"/>
          <p14:tracePt t="54588" x="6862763" y="3454400"/>
          <p14:tracePt t="54594" x="6869113" y="3460750"/>
          <p14:tracePt t="54606" x="6881813" y="3467100"/>
          <p14:tracePt t="54612" x="6894513" y="3467100"/>
          <p14:tracePt t="54624" x="6913563" y="3479800"/>
          <p14:tracePt t="54626" x="6938963" y="3486150"/>
          <p14:tracePt t="54634" x="6958013" y="3492500"/>
          <p14:tracePt t="54642" x="6983413" y="3498850"/>
          <p14:tracePt t="54651" x="7021513" y="3505200"/>
          <p14:tracePt t="54662" x="7040563" y="3505200"/>
          <p14:tracePt t="54667" x="7059613" y="3511550"/>
          <p14:tracePt t="54673" x="7078663" y="3511550"/>
          <p14:tracePt t="54682" x="7099300" y="3517900"/>
          <p14:tracePt t="54690" x="7105650" y="3517900"/>
          <p14:tracePt t="54698" x="7124700" y="3517900"/>
          <p14:tracePt t="54706" x="7131050" y="3517900"/>
          <p14:tracePt t="54714" x="7143750" y="3517900"/>
          <p14:tracePt t="54721" x="7156450" y="3517900"/>
          <p14:tracePt t="54729" x="7162800" y="3517900"/>
          <p14:tracePt t="54737" x="7175500" y="3517900"/>
          <p14:tracePt t="54744" x="7181850" y="3517900"/>
          <p14:tracePt t="54752" x="7194550" y="3517900"/>
          <p14:tracePt t="54760" x="7207250" y="3517900"/>
          <p14:tracePt t="54768" x="7213600" y="3517900"/>
          <p14:tracePt t="54776" x="7226300" y="3517900"/>
          <p14:tracePt t="54783" x="7232650" y="3517900"/>
          <p14:tracePt t="54792" x="7245350" y="3517900"/>
          <p14:tracePt t="54800" x="7251700" y="3517900"/>
          <p14:tracePt t="54808" x="7264400" y="3517900"/>
          <p14:tracePt t="54816" x="7277100" y="3524250"/>
          <p14:tracePt t="54824" x="7283450" y="3524250"/>
          <p14:tracePt t="54832" x="7296150" y="3524250"/>
          <p14:tracePt t="54839" x="7308850" y="3524250"/>
          <p14:tracePt t="54848" x="7315200" y="3530600"/>
          <p14:tracePt t="54856" x="7327900" y="3530600"/>
          <p14:tracePt t="54864" x="7340600" y="3530600"/>
          <p14:tracePt t="54870" x="7346950" y="3536950"/>
          <p14:tracePt t="54888" x="7372350" y="3543300"/>
          <p14:tracePt t="54902" x="7378700" y="3543300"/>
          <p14:tracePt t="54958" x="7385050" y="3543300"/>
          <p14:tracePt t="55775" x="7404100" y="3543300"/>
          <p14:tracePt t="55783" x="7461250" y="3549650"/>
          <p14:tracePt t="55792" x="7558088" y="3556000"/>
          <p14:tracePt t="55802" x="7653338" y="3556000"/>
          <p14:tracePt t="55807" x="7748588" y="3556000"/>
          <p14:tracePt t="55817" x="7843838" y="3556000"/>
          <p14:tracePt t="55824" x="7926388" y="3556000"/>
          <p14:tracePt t="55832" x="7989888" y="3556000"/>
          <p14:tracePt t="55840" x="8035925" y="3556000"/>
          <p14:tracePt t="55848" x="8054975" y="3556000"/>
          <p14:tracePt t="55856" x="8061325" y="3549650"/>
          <p14:tracePt t="55864" x="8067675" y="3549650"/>
          <p14:tracePt t="55964" x="8074025" y="3536950"/>
          <p14:tracePt t="56189" x="8086725" y="3536950"/>
          <p14:tracePt t="56198" x="8105775" y="3524250"/>
          <p14:tracePt t="56204" x="8143875" y="3517900"/>
          <p14:tracePt t="56214" x="8175625" y="3511550"/>
          <p14:tracePt t="56222" x="8201025" y="3498850"/>
          <p14:tracePt t="56229" x="8213725" y="3498850"/>
          <p14:tracePt t="56236" x="8232775" y="3486150"/>
          <p14:tracePt t="56246" x="8245475" y="3486150"/>
          <p14:tracePt t="56253" x="8251825" y="3486150"/>
          <p14:tracePt t="56262" x="8258175" y="3486150"/>
          <p14:tracePt t="56274" x="8264525" y="3479800"/>
          <p14:tracePt t="63422" x="8270875" y="3467100"/>
          <p14:tracePt t="63432" x="8315325" y="3390900"/>
          <p14:tracePt t="63436" x="8391525" y="3257550"/>
          <p14:tracePt t="63445" x="8455025" y="3116263"/>
          <p14:tracePt t="63454" x="8475663" y="3040063"/>
          <p14:tracePt t="63460" x="8488363" y="2982913"/>
          <p14:tracePt t="63468" x="8494713" y="2938463"/>
          <p14:tracePt t="63476" x="8501063" y="2894013"/>
          <p14:tracePt t="63484" x="8501063" y="2843213"/>
          <p14:tracePt t="63491" x="8513763" y="2784475"/>
          <p14:tracePt t="63500" x="8513763" y="2720975"/>
          <p14:tracePt t="63508" x="8507413" y="2657475"/>
          <p14:tracePt t="63515" x="8494713" y="2581275"/>
          <p14:tracePt t="63524" x="8475663" y="2505075"/>
          <p14:tracePt t="63531" x="8429625" y="2409825"/>
          <p14:tracePt t="63540" x="8372475" y="2293938"/>
          <p14:tracePt t="63547" x="8296275" y="2147888"/>
          <p14:tracePt t="63556" x="8232775" y="2065338"/>
          <p14:tracePt t="63563" x="8169275" y="1995488"/>
          <p14:tracePt t="63572" x="8124825" y="1944688"/>
          <p14:tracePt t="63580" x="8080375" y="1898650"/>
          <p14:tracePt t="63589" x="8042275" y="1847850"/>
          <p14:tracePt t="63596" x="8010525" y="1803400"/>
          <p14:tracePt t="63602" x="7977188" y="1752600"/>
          <p14:tracePt t="63610" x="7945438" y="1708150"/>
          <p14:tracePt t="63618" x="7920038" y="1657350"/>
          <p14:tracePt t="63626" x="7894638" y="1600200"/>
          <p14:tracePt t="63634" x="7856538" y="1543050"/>
          <p14:tracePt t="63642" x="7805738" y="1471613"/>
          <p14:tracePt t="63650" x="7748588" y="1401763"/>
          <p14:tracePt t="63657" x="7691438" y="1344613"/>
          <p14:tracePt t="63665" x="7634288" y="1287463"/>
          <p14:tracePt t="63674" x="7564438" y="1236663"/>
          <p14:tracePt t="63681" x="7493000" y="1179513"/>
          <p14:tracePt t="63690" x="7423150" y="1141413"/>
          <p14:tracePt t="63697" x="7334250" y="1084263"/>
          <p14:tracePt t="63706" x="7239000" y="1038225"/>
          <p14:tracePt t="63713" x="7150100" y="993775"/>
          <p14:tracePt t="63722" x="7065963" y="936625"/>
          <p14:tracePt t="63730" x="6996113" y="873125"/>
          <p14:tracePt t="63736" x="6926263" y="803275"/>
          <p14:tracePt t="63744" x="6850063" y="733425"/>
          <p14:tracePt t="63752" x="6761163" y="669925"/>
          <p14:tracePt t="63760" x="6678613" y="598488"/>
          <p14:tracePt t="63768" x="6588125" y="534988"/>
          <p14:tracePt t="63776" x="6511925" y="484188"/>
          <p14:tracePt t="63784" x="6461125" y="439738"/>
          <p14:tracePt t="63792" x="6416675" y="420688"/>
          <p14:tracePt t="63800" x="6372225" y="401638"/>
          <p14:tracePt t="63808" x="6321425" y="388938"/>
          <p14:tracePt t="63815" x="6276975" y="369888"/>
          <p14:tracePt t="63824" x="6213475" y="350838"/>
          <p14:tracePt t="63831" x="6154738" y="331788"/>
          <p14:tracePt t="63840" x="6091238" y="312738"/>
          <p14:tracePt t="63847" x="6002338" y="300038"/>
          <p14:tracePt t="63856" x="5926138" y="300038"/>
          <p14:tracePt t="63863" x="5862638" y="306388"/>
          <p14:tracePt t="63872" x="5792788" y="331788"/>
          <p14:tracePt t="63879" x="5741988" y="357188"/>
          <p14:tracePt t="63888" x="5689600" y="369888"/>
          <p14:tracePt t="63895" x="5645150" y="382588"/>
          <p14:tracePt t="63902" x="5600700" y="388938"/>
          <p14:tracePt t="63910" x="5556250" y="395288"/>
          <p14:tracePt t="63918" x="5511800" y="401638"/>
          <p14:tracePt t="63926" x="5467350" y="420688"/>
          <p14:tracePt t="63934" x="5422900" y="433388"/>
          <p14:tracePt t="63942" x="5397500" y="446088"/>
          <p14:tracePt t="63950" x="5384800" y="458788"/>
          <p14:tracePt t="63958" x="5372100" y="471488"/>
          <p14:tracePt t="63966" x="5353050" y="477838"/>
          <p14:tracePt t="63974" x="5346700" y="490538"/>
          <p14:tracePt t="63982" x="5334000" y="503238"/>
          <p14:tracePt t="63990" x="5321300" y="515938"/>
          <p14:tracePt t="63997" x="5308600" y="534988"/>
          <p14:tracePt t="64006" x="5295900" y="541338"/>
          <p14:tracePt t="64013" x="5289550" y="554038"/>
          <p14:tracePt t="64022" x="5276850" y="573088"/>
          <p14:tracePt t="64030" x="5264150" y="585788"/>
          <p14:tracePt t="64037" x="5249863" y="604838"/>
          <p14:tracePt t="64045" x="5230813" y="611188"/>
          <p14:tracePt t="64053" x="5211763" y="630238"/>
          <p14:tracePt t="64060" x="5199063" y="644525"/>
          <p14:tracePt t="64068" x="5180013" y="657225"/>
          <p14:tracePt t="64076" x="5167313" y="663575"/>
          <p14:tracePt t="64084" x="5154613" y="669925"/>
          <p14:tracePt t="64092" x="5148263" y="669925"/>
          <p14:tracePt t="64100" x="5135563" y="669925"/>
          <p14:tracePt t="64116" x="5129213" y="669925"/>
          <p14:tracePt t="64290" x="5129213" y="676275"/>
          <p14:tracePt t="64304" x="5103813" y="771525"/>
          <p14:tracePt t="64310" x="5103813" y="815975"/>
          <p14:tracePt t="64316" x="5103813" y="835025"/>
          <p14:tracePt t="64324" x="5103813" y="860425"/>
          <p14:tracePt t="64332" x="5116513" y="885825"/>
          <p14:tracePt t="64340" x="5122863" y="904875"/>
          <p14:tracePt t="64349" x="5129213" y="917575"/>
          <p14:tracePt t="64357" x="5129213" y="930275"/>
          <p14:tracePt t="64366" x="5135563" y="936625"/>
          <p14:tracePt t="64373" x="5141913" y="936625"/>
          <p14:tracePt t="64382" x="5141913" y="942975"/>
          <p14:tracePt t="64389" x="5141913" y="949325"/>
          <p14:tracePt t="64400" x="5148263" y="949325"/>
          <p14:tracePt t="64559" x="5103813" y="936625"/>
          <p14:tracePt t="64569" x="5053013" y="923925"/>
          <p14:tracePt t="64575" x="4995863" y="904875"/>
          <p14:tracePt t="64582" x="4951413" y="892175"/>
          <p14:tracePt t="64591" x="4900613" y="873125"/>
          <p14:tracePt t="64598" x="4868863" y="860425"/>
          <p14:tracePt t="64606" x="4824413" y="847725"/>
          <p14:tracePt t="64615" x="4791075" y="835025"/>
          <p14:tracePt t="64621" x="4778375" y="828675"/>
          <p14:tracePt t="64628" x="4759325" y="815975"/>
          <p14:tracePt t="64637" x="4740275" y="809625"/>
          <p14:tracePt t="64645" x="4714875" y="803275"/>
          <p14:tracePt t="64653" x="4683125" y="796925"/>
          <p14:tracePt t="64660" x="4645025" y="790575"/>
          <p14:tracePt t="64668" x="4613275" y="784225"/>
          <p14:tracePt t="64676" x="4581525" y="777875"/>
          <p14:tracePt t="64684" x="4556125" y="777875"/>
          <p14:tracePt t="64692" x="4530725" y="771525"/>
          <p14:tracePt t="64700" x="4505325" y="765175"/>
          <p14:tracePt t="64708" x="4479925" y="758825"/>
          <p14:tracePt t="64716" x="4454525" y="746125"/>
          <p14:tracePt t="64724" x="4429125" y="733425"/>
          <p14:tracePt t="64732" x="4403725" y="727075"/>
          <p14:tracePt t="64740" x="4371975" y="708025"/>
          <p14:tracePt t="64748" x="4352925" y="701675"/>
          <p14:tracePt t="64755" x="4338638" y="701675"/>
          <p14:tracePt t="64762" x="4332288" y="701675"/>
          <p14:tracePt t="64846" x="4338638" y="714375"/>
          <p14:tracePt t="64854" x="4352925" y="727075"/>
          <p14:tracePt t="64862" x="4359275" y="733425"/>
          <p14:tracePt t="64871" x="4378325" y="746125"/>
          <p14:tracePt t="64878" x="4403725" y="758825"/>
          <p14:tracePt t="64896" x="4486275" y="790575"/>
          <p14:tracePt t="64903" x="4543425" y="815975"/>
          <p14:tracePt t="64908" x="4606925" y="828675"/>
          <p14:tracePt t="64916" x="4683125" y="847725"/>
          <p14:tracePt t="64924" x="4772025" y="847725"/>
          <p14:tracePt t="64932" x="4868863" y="847725"/>
          <p14:tracePt t="64940" x="4938713" y="847725"/>
          <p14:tracePt t="64948" x="5027613" y="847725"/>
          <p14:tracePt t="64956" x="5097463" y="835025"/>
          <p14:tracePt t="64964" x="5167313" y="835025"/>
          <p14:tracePt t="64972" x="5230813" y="835025"/>
          <p14:tracePt t="64979" x="5276850" y="828675"/>
          <p14:tracePt t="64988" x="5314950" y="828675"/>
          <p14:tracePt t="64996" x="5359400" y="828675"/>
          <p14:tracePt t="65005" x="5403850" y="828675"/>
          <p14:tracePt t="65012" x="5448300" y="822325"/>
          <p14:tracePt t="65020" x="5492750" y="822325"/>
          <p14:tracePt t="65028" x="5524500" y="822325"/>
          <p14:tracePt t="65036" x="5549900" y="822325"/>
          <p14:tracePt t="65044" x="5562600" y="822325"/>
          <p14:tracePt t="65050" x="5575300" y="822325"/>
          <p14:tracePt t="65058" x="5588000" y="822325"/>
          <p14:tracePt t="65066" x="5594350" y="828675"/>
          <p14:tracePt t="65074" x="5600700" y="828675"/>
          <p14:tracePt t="65082" x="5607050" y="828675"/>
          <p14:tracePt t="65146" x="5613400" y="835025"/>
          <p14:tracePt t="65158" x="5619750" y="835025"/>
          <p14:tracePt t="65166" x="5626100" y="841375"/>
          <p14:tracePt t="65182" x="5632450" y="847725"/>
          <p14:tracePt t="65190" x="5645150" y="854075"/>
          <p14:tracePt t="65198" x="5651500" y="860425"/>
          <p14:tracePt t="65206" x="5670550" y="873125"/>
          <p14:tracePt t="65213" x="5695950" y="879475"/>
          <p14:tracePt t="65222" x="5716588" y="885825"/>
          <p14:tracePt t="65231" x="5729288" y="892175"/>
          <p14:tracePt t="65238" x="5748338" y="898525"/>
          <p14:tracePt t="65245" x="5773738" y="904875"/>
          <p14:tracePt t="65256" x="5799138" y="911225"/>
          <p14:tracePt t="65265" x="5818188" y="917575"/>
          <p14:tracePt t="65273" x="5830888" y="923925"/>
          <p14:tracePt t="65281" x="5849938" y="930275"/>
          <p14:tracePt t="65289" x="5862638" y="936625"/>
          <p14:tracePt t="65296" x="5868988" y="942975"/>
          <p14:tracePt t="65320" x="5875338" y="942975"/>
          <p14:tracePt t="65406" x="5881688" y="942975"/>
          <p14:tracePt t="65430" x="5881688" y="949325"/>
          <p14:tracePt t="65552" x="5881688" y="942975"/>
          <p14:tracePt t="65560" x="5862638" y="930275"/>
          <p14:tracePt t="65568" x="5843588" y="917575"/>
          <p14:tracePt t="65578" x="5805488" y="911225"/>
          <p14:tracePt t="65584" x="5761038" y="911225"/>
          <p14:tracePt t="65592" x="5702300" y="904875"/>
          <p14:tracePt t="65600" x="5657850" y="892175"/>
          <p14:tracePt t="65608" x="5594350" y="892175"/>
          <p14:tracePt t="65616" x="5530850" y="892175"/>
          <p14:tracePt t="65624" x="5448300" y="892175"/>
          <p14:tracePt t="65632" x="5384800" y="898525"/>
          <p14:tracePt t="65640" x="5321300" y="898525"/>
          <p14:tracePt t="65648" x="5256213" y="898525"/>
          <p14:tracePt t="65656" x="5180013" y="885825"/>
          <p14:tracePt t="65664" x="5116513" y="879475"/>
          <p14:tracePt t="65672" x="5040313" y="860425"/>
          <p14:tracePt t="65679" x="4951413" y="854075"/>
          <p14:tracePt t="65687" x="4875213" y="835025"/>
          <p14:tracePt t="65694" x="4805363" y="835025"/>
          <p14:tracePt t="65704" x="4714875" y="835025"/>
          <p14:tracePt t="65712" x="4613275" y="835025"/>
          <p14:tracePt t="65718" x="4518025" y="835025"/>
          <p14:tracePt t="65727" x="4429125" y="828675"/>
          <p14:tracePt t="65734" x="4365625" y="809625"/>
          <p14:tracePt t="65742" x="4306888" y="803275"/>
          <p14:tracePt t="65750" x="4262438" y="790575"/>
          <p14:tracePt t="65758" x="4237038" y="784225"/>
          <p14:tracePt t="65766" x="4217988" y="777875"/>
          <p14:tracePt t="65774" x="4205288" y="777875"/>
          <p14:tracePt t="65782" x="4192588" y="777875"/>
          <p14:tracePt t="65798" x="4186238" y="777875"/>
          <p14:tracePt t="65806" x="4186238" y="771525"/>
          <p14:tracePt t="65814" x="4173538" y="771525"/>
          <p14:tracePt t="65828" x="4167188" y="771525"/>
          <p14:tracePt t="65837" x="4154488" y="765175"/>
          <p14:tracePt t="65844" x="4148138" y="765175"/>
          <p14:tracePt t="65853" x="4141788" y="765175"/>
          <p14:tracePt t="65860" x="4135438" y="758825"/>
          <p14:tracePt t="65868" x="4122738" y="758825"/>
          <p14:tracePt t="65878" x="4110038" y="752475"/>
          <p14:tracePt t="65884" x="4090988" y="746125"/>
          <p14:tracePt t="65894" x="4071938" y="739775"/>
          <p14:tracePt t="65900" x="4052888" y="727075"/>
          <p14:tracePt t="65909" x="4033838" y="720725"/>
          <p14:tracePt t="65916" x="4008438" y="708025"/>
          <p14:tracePt t="65924" x="3989388" y="695325"/>
          <p14:tracePt t="65932" x="3976688" y="682625"/>
          <p14:tracePt t="65940" x="3970338" y="676275"/>
          <p14:tracePt t="66030" x="3976688" y="682625"/>
          <p14:tracePt t="66038" x="3983038" y="688975"/>
          <p14:tracePt t="66056" x="3989388" y="688975"/>
          <p14:tracePt t="66066" x="3995738" y="695325"/>
          <p14:tracePt t="66082" x="3995738" y="701675"/>
          <p14:tracePt t="66090" x="4002088" y="701675"/>
          <p14:tracePt t="66098" x="4014788" y="708025"/>
          <p14:tracePt t="66106" x="4014788" y="714375"/>
          <p14:tracePt t="66114" x="4027488" y="720725"/>
          <p14:tracePt t="66122" x="4033838" y="720725"/>
          <p14:tracePt t="66130" x="4033838" y="727075"/>
          <p14:tracePt t="66138" x="4040188" y="739775"/>
          <p14:tracePt t="66144" x="4052888" y="746125"/>
          <p14:tracePt t="66153" x="4059238" y="746125"/>
          <p14:tracePt t="66159" x="4065588" y="758825"/>
          <p14:tracePt t="66168" x="4078288" y="771525"/>
          <p14:tracePt t="66176" x="4090988" y="777875"/>
          <p14:tracePt t="66186" x="4097338" y="784225"/>
          <p14:tracePt t="66194" x="4110038" y="796925"/>
          <p14:tracePt t="66201" x="4122738" y="803275"/>
          <p14:tracePt t="66207" x="4135438" y="815975"/>
          <p14:tracePt t="66217" x="4141788" y="822325"/>
          <p14:tracePt t="66225" x="4148138" y="822325"/>
          <p14:tracePt t="66232" x="4154488" y="828675"/>
          <p14:tracePt t="66241" x="4160838" y="835025"/>
          <p14:tracePt t="66256" x="4173538" y="841375"/>
          <p14:tracePt t="66264" x="4179888" y="854075"/>
          <p14:tracePt t="66272" x="4179888" y="860425"/>
          <p14:tracePt t="66280" x="4192588" y="860425"/>
          <p14:tracePt t="66287" x="4205288" y="873125"/>
          <p14:tracePt t="66293" x="4211638" y="873125"/>
          <p14:tracePt t="66304" x="4224338" y="879475"/>
          <p14:tracePt t="66309" x="4237038" y="885825"/>
          <p14:tracePt t="66319" x="4243388" y="892175"/>
          <p14:tracePt t="66327" x="4256088" y="898525"/>
          <p14:tracePt t="66335" x="4268788" y="898525"/>
          <p14:tracePt t="66344" x="4275138" y="898525"/>
          <p14:tracePt t="66350" x="4287838" y="904875"/>
          <p14:tracePt t="66357" x="4300538" y="904875"/>
          <p14:tracePt t="66367" x="4325938" y="911225"/>
          <p14:tracePt t="66374" x="4371975" y="917575"/>
          <p14:tracePt t="66382" x="4403725" y="917575"/>
          <p14:tracePt t="66390" x="4448175" y="917575"/>
          <p14:tracePt t="66398" x="4479925" y="917575"/>
          <p14:tracePt t="66406" x="4511675" y="917575"/>
          <p14:tracePt t="66414" x="4556125" y="917575"/>
          <p14:tracePt t="66422" x="4594225" y="917575"/>
          <p14:tracePt t="66429" x="4638675" y="917575"/>
          <p14:tracePt t="66438" x="4695825" y="917575"/>
          <p14:tracePt t="66444" x="4740275" y="917575"/>
          <p14:tracePt t="66453" x="4778375" y="917575"/>
          <p14:tracePt t="66459" x="4837113" y="911225"/>
          <p14:tracePt t="66469" x="4894263" y="904875"/>
          <p14:tracePt t="66476" x="4957763" y="904875"/>
          <p14:tracePt t="66485" x="5021263" y="904875"/>
          <p14:tracePt t="66493" x="5084763" y="904875"/>
          <p14:tracePt t="66500" x="5148263" y="904875"/>
          <p14:tracePt t="66508" x="5211763" y="904875"/>
          <p14:tracePt t="66517" x="5283200" y="904875"/>
          <p14:tracePt t="66525" x="5378450" y="892175"/>
          <p14:tracePt t="66532" x="5486400" y="879475"/>
          <p14:tracePt t="66541" x="5607050" y="860425"/>
          <p14:tracePt t="66548" x="5702300" y="860425"/>
          <p14:tracePt t="66556" x="5799138" y="860425"/>
          <p14:tracePt t="66564" x="5862638" y="860425"/>
          <p14:tracePt t="66572" x="5907088" y="860425"/>
          <p14:tracePt t="66578" x="5938838" y="854075"/>
          <p14:tracePt t="66586" x="5957888" y="854075"/>
          <p14:tracePt t="66670" x="5964238" y="854075"/>
          <p14:tracePt t="69087" x="5970588" y="854075"/>
          <p14:tracePt t="69102" x="5983288" y="854075"/>
          <p14:tracePt t="69110" x="6008688" y="854075"/>
          <p14:tracePt t="69118" x="6021388" y="854075"/>
          <p14:tracePt t="69126" x="6027738" y="854075"/>
          <p14:tracePt t="69150" x="6034088" y="854075"/>
          <p14:tracePt t="69226" x="6040438" y="854075"/>
          <p14:tracePt t="69280" x="6046788" y="854075"/>
          <p14:tracePt t="69336" x="6053138" y="854075"/>
          <p14:tracePt t="71676" x="6053138" y="866775"/>
          <p14:tracePt t="72632" x="6053138" y="879475"/>
          <p14:tracePt t="72638" x="6053138" y="936625"/>
          <p14:tracePt t="72646" x="6053138" y="1000125"/>
          <p14:tracePt t="72654" x="6065838" y="1063625"/>
          <p14:tracePt t="72663" x="6084888" y="1122363"/>
          <p14:tracePt t="72670" x="6097588" y="1179513"/>
          <p14:tracePt t="72679" x="6116638" y="1223963"/>
          <p14:tracePt t="72688" x="6122988" y="1268413"/>
          <p14:tracePt t="72695" x="6122988" y="1319213"/>
          <p14:tracePt t="72702" x="6122988" y="1382713"/>
          <p14:tracePt t="72710" x="6122988" y="1439863"/>
          <p14:tracePt t="72718" x="6122988" y="1490663"/>
          <p14:tracePt t="72726" x="6122988" y="1549400"/>
          <p14:tracePt t="72734" x="6122988" y="1612900"/>
          <p14:tracePt t="72742" x="6110288" y="1708150"/>
          <p14:tracePt t="72750" x="6091238" y="1828800"/>
          <p14:tracePt t="72758" x="6059488" y="2014538"/>
          <p14:tracePt t="72766" x="6021388" y="2205038"/>
          <p14:tracePt t="72774" x="5989638" y="2371725"/>
          <p14:tracePt t="72782" x="5964238" y="2479675"/>
          <p14:tracePt t="72789" x="5926138" y="2587625"/>
          <p14:tracePt t="72797" x="5900738" y="2676525"/>
          <p14:tracePt t="72803" x="5875338" y="2765425"/>
          <p14:tracePt t="72813" x="5849938" y="2830513"/>
          <p14:tracePt t="72820" x="5830888" y="2906713"/>
          <p14:tracePt t="72829" x="5805488" y="2982913"/>
          <p14:tracePt t="72837" x="5786438" y="3071813"/>
          <p14:tracePt t="72845" x="5761038" y="3167063"/>
          <p14:tracePt t="72852" x="5748338" y="3238500"/>
          <p14:tracePt t="72860" x="5729288" y="3302000"/>
          <p14:tracePt t="72868" x="5695950" y="3371850"/>
          <p14:tracePt t="72876" x="5670550" y="3435350"/>
          <p14:tracePt t="72884" x="5638800" y="3505200"/>
          <p14:tracePt t="72892" x="5600700" y="3568700"/>
          <p14:tracePt t="72900" x="5575300" y="3625850"/>
          <p14:tracePt t="72908" x="5562600" y="3671888"/>
          <p14:tracePt t="72916" x="5549900" y="3722688"/>
          <p14:tracePt t="72924" x="5530850" y="3767138"/>
          <p14:tracePt t="72931" x="5518150" y="3811588"/>
          <p14:tracePt t="72938" x="5499100" y="3856038"/>
          <p14:tracePt t="72946" x="5467350" y="3906838"/>
          <p14:tracePt t="72953" x="5435600" y="3951288"/>
          <p14:tracePt t="72963" x="5397500" y="4002088"/>
          <p14:tracePt t="72970" x="5365750" y="4046538"/>
          <p14:tracePt t="72979" x="5340350" y="4086225"/>
          <p14:tracePt t="72987" x="5327650" y="4105275"/>
          <p14:tracePt t="72995" x="5283200" y="4143375"/>
          <p14:tracePt t="73003" x="5243513" y="4175125"/>
          <p14:tracePt t="73010" x="5199063" y="4206875"/>
          <p14:tracePt t="73018" x="5148263" y="4238625"/>
          <p14:tracePt t="73026" x="5084763" y="4283075"/>
          <p14:tracePt t="73034" x="5014913" y="4327525"/>
          <p14:tracePt t="73042" x="4957763" y="4359275"/>
          <p14:tracePt t="73050" x="4887913" y="4397375"/>
          <p14:tracePt t="73058" x="4843463" y="4429125"/>
          <p14:tracePt t="73066" x="4791075" y="4467225"/>
          <p14:tracePt t="73071" x="4752975" y="4479925"/>
          <p14:tracePt t="73080" x="4740275" y="4492625"/>
          <p14:tracePt t="73088" x="4721225" y="4506913"/>
          <p14:tracePt t="73097" x="4708525" y="4513263"/>
          <p14:tracePt t="73103" x="4695825" y="4525963"/>
          <p14:tracePt t="73112" x="4676775" y="4538663"/>
          <p14:tracePt t="73120" x="4664075" y="4551363"/>
          <p14:tracePt t="73129" x="4645025" y="4564063"/>
          <p14:tracePt t="73136" x="4625975" y="4576763"/>
          <p14:tracePt t="73145" x="4613275" y="4583113"/>
          <p14:tracePt t="73152" x="4600575" y="4595813"/>
          <p14:tracePt t="73160" x="4594225" y="4608513"/>
          <p14:tracePt t="73168" x="4581525" y="4621213"/>
          <p14:tracePt t="73176" x="4568825" y="4627563"/>
          <p14:tracePt t="73184" x="4556125" y="4627563"/>
          <p14:tracePt t="73192" x="4549775" y="4633913"/>
          <p14:tracePt t="73200" x="4537075" y="4646613"/>
          <p14:tracePt t="73208" x="4530725" y="4652963"/>
          <p14:tracePt t="73221" x="4530725" y="4659313"/>
          <p14:tracePt t="73230" x="4518025" y="4665663"/>
          <p14:tracePt t="73238" x="4505325" y="4678363"/>
          <p14:tracePt t="73247" x="4486275" y="4691063"/>
          <p14:tracePt t="73254" x="4460875" y="4703763"/>
          <p14:tracePt t="73263" x="4435475" y="4716463"/>
          <p14:tracePt t="73269" x="4422775" y="4729163"/>
          <p14:tracePt t="73279" x="4416425" y="4748213"/>
          <p14:tracePt t="73286" x="4416425" y="4767263"/>
          <p14:tracePt t="73311" x="4410075" y="4779963"/>
          <p14:tracePt t="73575" x="4416425" y="4748213"/>
          <p14:tracePt t="73584" x="4435475" y="4703763"/>
          <p14:tracePt t="73591" x="4441825" y="4659313"/>
          <p14:tracePt t="73601" x="4441825" y="4627563"/>
          <p14:tracePt t="73608" x="4441825" y="4614863"/>
          <p14:tracePt t="73614" x="4441825" y="4602163"/>
          <p14:tracePt t="73622" x="4441825" y="4595813"/>
          <p14:tracePt t="73630" x="4441825" y="4583113"/>
          <p14:tracePt t="73638" x="4441825" y="4570413"/>
          <p14:tracePt t="73646" x="4435475" y="4564063"/>
          <p14:tracePt t="73654" x="4422775" y="4551363"/>
          <p14:tracePt t="73663" x="4416425" y="4545013"/>
          <p14:tracePt t="73669" x="4403725" y="4532313"/>
          <p14:tracePt t="73676" x="4384675" y="4525963"/>
          <p14:tracePt t="73684" x="4371975" y="4525963"/>
          <p14:tracePt t="73692" x="4365625" y="4519613"/>
          <p14:tracePt t="73700" x="4352925" y="4513263"/>
          <p14:tracePt t="73708" x="4338638" y="4506913"/>
          <p14:tracePt t="73764" x="4338638" y="4498975"/>
          <p14:tracePt t="73866" x="4352925" y="4498975"/>
          <p14:tracePt t="73874" x="4359275" y="4506913"/>
          <p14:tracePt t="73882" x="4365625" y="4506913"/>
          <p14:tracePt t="73890" x="4371975" y="4506913"/>
          <p14:tracePt t="73898" x="4378325" y="4513263"/>
          <p14:tracePt t="73905" x="4397375" y="4513263"/>
          <p14:tracePt t="73914" x="4410075" y="4513263"/>
          <p14:tracePt t="73921" x="4422775" y="4519613"/>
          <p14:tracePt t="73930" x="4441825" y="4525963"/>
          <p14:tracePt t="73939" x="4486275" y="4532313"/>
          <p14:tracePt t="73946" x="4530725" y="4545013"/>
          <p14:tracePt t="73954" x="4575175" y="4551363"/>
          <p14:tracePt t="73961" x="4613275" y="4551363"/>
          <p14:tracePt t="73968" x="4657725" y="4551363"/>
          <p14:tracePt t="73977" x="4689475" y="4551363"/>
          <p14:tracePt t="73984" x="4727575" y="4551363"/>
          <p14:tracePt t="73992" x="4746625" y="4551363"/>
          <p14:tracePt t="74000" x="4759325" y="4545013"/>
          <p14:tracePt t="74008" x="4772025" y="4538663"/>
          <p14:tracePt t="74016" x="4778375" y="4538663"/>
          <p14:tracePt t="74024" x="4784725" y="4532313"/>
          <p14:tracePt t="74032" x="4791075" y="4532313"/>
          <p14:tracePt t="74040" x="4797425" y="4532313"/>
          <p14:tracePt t="74061" x="4805363" y="4532313"/>
          <p14:tracePt t="74069" x="4818063" y="4532313"/>
          <p14:tracePt t="74084" x="4830763" y="4532313"/>
          <p14:tracePt t="74095" x="4837113" y="4532313"/>
          <p14:tracePt t="74102" x="4849813" y="4532313"/>
          <p14:tracePt t="74111" x="4856163" y="4532313"/>
          <p14:tracePt t="74118" x="4862513" y="4532313"/>
          <p14:tracePt t="74126" x="4868863" y="4532313"/>
          <p14:tracePt t="74134" x="4875213" y="4532313"/>
          <p14:tracePt t="74145" x="4887913" y="4532313"/>
          <p14:tracePt t="74154" x="4906963" y="4532313"/>
          <p14:tracePt t="74161" x="4926013" y="4532313"/>
          <p14:tracePt t="74170" x="4951413" y="4532313"/>
          <p14:tracePt t="74179" x="4983163" y="4532313"/>
          <p14:tracePt t="74184" x="5002213" y="4532313"/>
          <p14:tracePt t="74195" x="5027613" y="4532313"/>
          <p14:tracePt t="74202" x="5033963" y="4532313"/>
          <p14:tracePt t="74212" x="5046663" y="4538663"/>
          <p14:tracePt t="74218" x="5059363" y="4538663"/>
          <p14:tracePt t="74657" x="5065713" y="4551363"/>
          <p14:tracePt t="74666" x="5078413" y="4557713"/>
          <p14:tracePt t="74675" x="5091113" y="4570413"/>
          <p14:tracePt t="74684" x="5097463" y="4583113"/>
          <p14:tracePt t="74689" x="5110163" y="4595813"/>
          <p14:tracePt t="74697" x="5129213" y="4595813"/>
          <p14:tracePt t="74704" x="5160963" y="4595813"/>
          <p14:tracePt t="74712" x="5205413" y="4595813"/>
          <p14:tracePt t="74719" x="5243513" y="4595813"/>
          <p14:tracePt t="74728" x="5302250" y="4595813"/>
          <p14:tracePt t="74736" x="5346700" y="4595813"/>
          <p14:tracePt t="74742" x="5384800" y="4595813"/>
          <p14:tracePt t="74750" x="5429250" y="4595813"/>
          <p14:tracePt t="74758" x="5454650" y="4595813"/>
          <p14:tracePt t="74766" x="5473700" y="4595813"/>
          <p14:tracePt t="74774" x="5480050" y="4595813"/>
          <p14:tracePt t="74782" x="5486400" y="4595813"/>
          <p14:tracePt t="74876" x="5492750" y="4595813"/>
          <p14:tracePt t="74885" x="5530850" y="4589463"/>
          <p14:tracePt t="74892" x="5575300" y="4583113"/>
          <p14:tracePt t="74900" x="5613400" y="4576763"/>
          <p14:tracePt t="74908" x="5638800" y="4570413"/>
          <p14:tracePt t="74916" x="5645150" y="4570413"/>
          <p14:tracePt t="74924" x="5664200" y="4570413"/>
          <p14:tracePt t="74932" x="5702300" y="4570413"/>
          <p14:tracePt t="74940" x="5761038" y="4570413"/>
          <p14:tracePt t="74948" x="5824538" y="4570413"/>
          <p14:tracePt t="74956" x="5888038" y="4570413"/>
          <p14:tracePt t="74963" x="5951538" y="4570413"/>
          <p14:tracePt t="74972" x="6015038" y="4576763"/>
          <p14:tracePt t="74980" x="6078538" y="4589463"/>
          <p14:tracePt t="74988" x="6135688" y="4589463"/>
          <p14:tracePt t="74996" x="6188075" y="4595813"/>
          <p14:tracePt t="75004" x="6226175" y="4602163"/>
          <p14:tracePt t="75011" x="6232525" y="4602163"/>
          <p14:tracePt t="79360" x="6226175" y="4602163"/>
          <p14:tracePt t="84153" x="6232525" y="4602163"/>
          <p14:tracePt t="84160" x="6245225" y="4602163"/>
          <p14:tracePt t="84179" x="6302375" y="4640263"/>
          <p14:tracePt t="84186" x="6346825" y="4659313"/>
          <p14:tracePt t="84191" x="6391275" y="4672013"/>
          <p14:tracePt t="84200" x="6435725" y="4678363"/>
          <p14:tracePt t="84207" x="6461125" y="4684713"/>
          <p14:tracePt t="84214" x="6473825" y="4697413"/>
          <p14:tracePt t="84222" x="6486525" y="4710113"/>
          <p14:tracePt t="84229" x="6499225" y="4735513"/>
          <p14:tracePt t="84238" x="6505575" y="4754563"/>
          <p14:tracePt t="84245" x="6505575" y="4773613"/>
          <p14:tracePt t="84254" x="6505575" y="4786313"/>
          <p14:tracePt t="84277" x="6505575" y="4792663"/>
          <p14:tracePt t="84286" x="6505575" y="4799013"/>
          <p14:tracePt t="84409" x="6511925" y="4799013"/>
          <p14:tracePt t="84418" x="6518275" y="4799013"/>
          <p14:tracePt t="84429" x="6518275" y="4792663"/>
          <p14:tracePt t="84472" x="6518275" y="4786313"/>
          <p14:tracePt t="84480" x="6524625" y="4779963"/>
          <p14:tracePt t="84488" x="6537325" y="4767263"/>
          <p14:tracePt t="84495" x="6550025" y="4754563"/>
          <p14:tracePt t="84506" x="6562725" y="4748213"/>
          <p14:tracePt t="84514" x="6569075" y="4748213"/>
          <p14:tracePt t="84522" x="6581775" y="4748213"/>
          <p14:tracePt t="84529" x="6594475" y="4748213"/>
          <p14:tracePt t="84538" x="6607175" y="4748213"/>
          <p14:tracePt t="84545" x="6626225" y="4748213"/>
          <p14:tracePt t="84556" x="6640513" y="4748213"/>
          <p14:tracePt t="84564" x="6646863" y="4748213"/>
          <p14:tracePt t="84572" x="6659563" y="4748213"/>
          <p14:tracePt t="84580" x="6665913" y="4748213"/>
          <p14:tracePt t="84588" x="6678613" y="4748213"/>
          <p14:tracePt t="84598" x="6684963" y="4748213"/>
          <p14:tracePt t="84604" x="6684963" y="4741863"/>
          <p14:tracePt t="84632" x="6691313" y="4735513"/>
          <p14:tracePt t="84640" x="6697663" y="4735513"/>
          <p14:tracePt t="84648" x="6704013" y="4735513"/>
          <p14:tracePt t="84656" x="6704013" y="4729163"/>
          <p14:tracePt t="84664" x="6716713" y="4729163"/>
          <p14:tracePt t="84672" x="6729413" y="4722813"/>
          <p14:tracePt t="84680" x="6735763" y="4716463"/>
          <p14:tracePt t="84689" x="6754813" y="4710113"/>
          <p14:tracePt t="84696" x="6767513" y="4703763"/>
          <p14:tracePt t="84704" x="6799263" y="4697413"/>
          <p14:tracePt t="84712" x="6818313" y="4697413"/>
          <p14:tracePt t="84720" x="6856413" y="4691063"/>
          <p14:tracePt t="84728" x="6888163" y="4691063"/>
          <p14:tracePt t="84737" x="6919913" y="4691063"/>
          <p14:tracePt t="84743" x="6964363" y="4684713"/>
          <p14:tracePt t="84750" x="6989763" y="4684713"/>
          <p14:tracePt t="84760" x="7015163" y="4678363"/>
          <p14:tracePt t="84766" x="7034213" y="4678363"/>
          <p14:tracePt t="84775" x="7040563" y="4665663"/>
          <p14:tracePt t="84782" x="7053263" y="4659313"/>
          <p14:tracePt t="84790" x="7065963" y="4652963"/>
          <p14:tracePt t="84798" x="7072313" y="4652963"/>
          <p14:tracePt t="84822" x="7072313" y="4646613"/>
          <p14:tracePt t="84834" x="7078663" y="4640263"/>
          <p14:tracePt t="84842" x="7078663" y="4633913"/>
          <p14:tracePt t="84851" x="7085013" y="4633913"/>
          <p14:tracePt t="84858" x="7085013" y="4627563"/>
          <p14:tracePt t="84866" x="7092950" y="4614863"/>
          <p14:tracePt t="85088" x="7092950" y="4608513"/>
          <p14:tracePt t="85102" x="7078663" y="4602163"/>
          <p14:tracePt t="85110" x="7040563" y="4602163"/>
          <p14:tracePt t="85118" x="7008813" y="4595813"/>
          <p14:tracePt t="85126" x="6989763" y="4589463"/>
          <p14:tracePt t="85135" x="6977063" y="4589463"/>
          <p14:tracePt t="85142" x="6970713" y="4589463"/>
          <p14:tracePt t="85150" x="6958013" y="4583113"/>
          <p14:tracePt t="85159" x="6951663" y="4583113"/>
          <p14:tracePt t="85218" x="6945313" y="4583113"/>
          <p14:tracePt t="85225" x="6938963" y="4589463"/>
          <p14:tracePt t="85235" x="6932613" y="4595813"/>
          <p14:tracePt t="85240" x="6919913" y="4595813"/>
          <p14:tracePt t="85248" x="6907213" y="4602163"/>
          <p14:tracePt t="85256" x="6900863" y="4608513"/>
          <p14:tracePt t="85264" x="6888163" y="4608513"/>
          <p14:tracePt t="85272" x="6881813" y="4608513"/>
          <p14:tracePt t="85612" x="6894513" y="4608513"/>
          <p14:tracePt t="85620" x="6900863" y="4608513"/>
          <p14:tracePt t="85628" x="6913563" y="4608513"/>
          <p14:tracePt t="85640" x="6919913" y="4608513"/>
          <p14:tracePt t="85648" x="6926263" y="4614863"/>
          <p14:tracePt t="85656" x="6951663" y="4614863"/>
          <p14:tracePt t="85664" x="6989763" y="4621213"/>
          <p14:tracePt t="85672" x="7034213" y="4621213"/>
          <p14:tracePt t="85680" x="7078663" y="4627563"/>
          <p14:tracePt t="85688" x="7112000" y="4627563"/>
          <p14:tracePt t="85696" x="7137400" y="4633913"/>
          <p14:tracePt t="85703" x="7175500" y="4640263"/>
          <p14:tracePt t="85712" x="7207250" y="4646613"/>
          <p14:tracePt t="85720" x="7232650" y="4646613"/>
          <p14:tracePt t="85728" x="7245350" y="4652963"/>
          <p14:tracePt t="85736" x="7264400" y="4652963"/>
          <p14:tracePt t="85746" x="7277100" y="4659313"/>
          <p14:tracePt t="85753" x="7283450" y="4659313"/>
          <p14:tracePt t="85761" x="7296150" y="4665663"/>
          <p14:tracePt t="85770" x="7308850" y="4672013"/>
          <p14:tracePt t="85777" x="7315200" y="4672013"/>
          <p14:tracePt t="85909" x="7321550" y="4672013"/>
          <p14:tracePt t="85956" x="7327900" y="4672013"/>
          <p14:tracePt t="85964" x="7346950" y="4678363"/>
          <p14:tracePt t="85972" x="7372350" y="4684713"/>
          <p14:tracePt t="85980" x="7416800" y="4684713"/>
          <p14:tracePt t="85988" x="7461250" y="4703763"/>
          <p14:tracePt t="85996" x="7512050" y="4710113"/>
          <p14:tracePt t="86004" x="7570788" y="4716463"/>
          <p14:tracePt t="86011" x="7615238" y="4722813"/>
          <p14:tracePt t="86018" x="7672388" y="4722813"/>
          <p14:tracePt t="86026" x="7710488" y="4722813"/>
          <p14:tracePt t="86035" x="7754938" y="4722813"/>
          <p14:tracePt t="86042" x="7799388" y="4722813"/>
          <p14:tracePt t="86051" x="7843838" y="4722813"/>
          <p14:tracePt t="86059" x="7888288" y="4722813"/>
          <p14:tracePt t="86066" x="7932738" y="4716463"/>
          <p14:tracePt t="86074" x="7970838" y="4716463"/>
          <p14:tracePt t="86082" x="8042275" y="4710113"/>
          <p14:tracePt t="86090" x="8080375" y="4710113"/>
          <p14:tracePt t="86098" x="8143875" y="4710113"/>
          <p14:tracePt t="86106" x="8207375" y="4710113"/>
          <p14:tracePt t="86114" x="8277225" y="4710113"/>
          <p14:tracePt t="86121" x="8328025" y="4710113"/>
          <p14:tracePt t="86130" x="8378825" y="4710113"/>
          <p14:tracePt t="86137" x="8423275" y="4710113"/>
          <p14:tracePt t="86146" x="8469313" y="4710113"/>
          <p14:tracePt t="86152" x="8501063" y="4703763"/>
          <p14:tracePt t="86160" x="8526463" y="4703763"/>
          <p14:tracePt t="86168" x="8551863" y="4691063"/>
          <p14:tracePt t="86177" x="8570913" y="4691063"/>
          <p14:tracePt t="86185" x="8577263" y="4678363"/>
          <p14:tracePt t="86192" x="8589963" y="4672013"/>
          <p14:tracePt t="86201" x="8602663" y="4665663"/>
          <p14:tracePt t="86209" x="8615363" y="4659313"/>
          <p14:tracePt t="86217" x="8621713" y="4652963"/>
          <p14:tracePt t="86225" x="8634413" y="4652963"/>
          <p14:tracePt t="86232" x="8647113" y="4640263"/>
          <p14:tracePt t="86241" x="8659813" y="4627563"/>
          <p14:tracePt t="86248" x="8666163" y="4614863"/>
          <p14:tracePt t="86256" x="8678863" y="4602163"/>
          <p14:tracePt t="86264" x="8697913" y="4595813"/>
          <p14:tracePt t="86272" x="8710613" y="4576763"/>
          <p14:tracePt t="86280" x="8723313" y="4564063"/>
          <p14:tracePt t="86287" x="8729663" y="4551363"/>
          <p14:tracePt t="86296" x="8742363" y="4538663"/>
          <p14:tracePt t="86302" x="8755063" y="4532313"/>
          <p14:tracePt t="86310" x="8767763" y="4525963"/>
          <p14:tracePt t="86318" x="8780463" y="4513263"/>
          <p14:tracePt t="86328" x="8799513" y="4498975"/>
          <p14:tracePt t="86335" x="8812213" y="4486275"/>
          <p14:tracePt t="86342" x="8824913" y="4473575"/>
          <p14:tracePt t="86352" x="8831263" y="4473575"/>
          <p14:tracePt t="86357" x="8831263" y="4467225"/>
          <p14:tracePt t="86367" x="8837613" y="4460875"/>
          <p14:tracePt t="86446" x="8837613" y="4454525"/>
          <p14:tracePt t="86452" x="8831263" y="4448175"/>
          <p14:tracePt t="86460" x="8805863" y="4435475"/>
          <p14:tracePt t="86468" x="8793163" y="4435475"/>
          <p14:tracePt t="86476" x="8748713" y="4416425"/>
          <p14:tracePt t="86485" x="8704263" y="4410075"/>
          <p14:tracePt t="86492" x="8647113" y="4403725"/>
          <p14:tracePt t="86500" x="8583613" y="4397375"/>
          <p14:tracePt t="86508" x="8507413" y="4384675"/>
          <p14:tracePt t="86517" x="8442325" y="4371975"/>
          <p14:tracePt t="86524" x="8366125" y="4352925"/>
          <p14:tracePt t="86533" x="8283575" y="4333875"/>
          <p14:tracePt t="86541" x="8175625" y="4321175"/>
          <p14:tracePt t="86548" x="8080375" y="4302125"/>
          <p14:tracePt t="86556" x="7983538" y="4302125"/>
          <p14:tracePt t="86564" x="7875588" y="4289425"/>
          <p14:tracePt t="86572" x="7767638" y="4283075"/>
          <p14:tracePt t="86580" x="7653338" y="4283075"/>
          <p14:tracePt t="86586" x="7537450" y="4283075"/>
          <p14:tracePt t="86594" x="7435850" y="4283075"/>
          <p14:tracePt t="86602" x="7346950" y="4283075"/>
          <p14:tracePt t="86609" x="7283450" y="4283075"/>
          <p14:tracePt t="86618" x="7226300" y="4295775"/>
          <p14:tracePt t="86626" x="7175500" y="4302125"/>
          <p14:tracePt t="86634" x="7143750" y="4302125"/>
          <p14:tracePt t="86642" x="7124700" y="4308475"/>
          <p14:tracePt t="86650" x="7112000" y="4314825"/>
          <p14:tracePt t="86714" x="7105650" y="4321175"/>
          <p14:tracePt t="86722" x="7092950" y="4333875"/>
          <p14:tracePt t="86730" x="7072313" y="4346575"/>
          <p14:tracePt t="86736" x="7065963" y="4359275"/>
          <p14:tracePt t="86744" x="7046913" y="4365625"/>
          <p14:tracePt t="86752" x="7015163" y="4378325"/>
          <p14:tracePt t="86760" x="6989763" y="4384675"/>
          <p14:tracePt t="86768" x="6958013" y="4384675"/>
          <p14:tracePt t="86775" x="6919913" y="4391025"/>
          <p14:tracePt t="86784" x="6900863" y="4391025"/>
          <p14:tracePt t="86792" x="6894513" y="4397375"/>
          <p14:tracePt t="86824" x="6894513" y="4403725"/>
          <p14:tracePt t="86841" x="6907213" y="4410075"/>
          <p14:tracePt t="86848" x="6926263" y="4416425"/>
          <p14:tracePt t="86859" x="6951663" y="4429125"/>
          <p14:tracePt t="86864" x="6977063" y="4441825"/>
          <p14:tracePt t="86872" x="6989763" y="4448175"/>
          <p14:tracePt t="86878" x="7008813" y="4460875"/>
          <p14:tracePt t="86886" x="7027863" y="4473575"/>
          <p14:tracePt t="86894" x="7040563" y="4479925"/>
          <p14:tracePt t="86902" x="7065963" y="4486275"/>
          <p14:tracePt t="86910" x="7078663" y="4498975"/>
          <p14:tracePt t="86918" x="7099300" y="4506913"/>
          <p14:tracePt t="86925" x="7124700" y="4519613"/>
          <p14:tracePt t="86934" x="7150100" y="4532313"/>
          <p14:tracePt t="86942" x="7175500" y="4545013"/>
          <p14:tracePt t="86950" x="7213600" y="4557713"/>
          <p14:tracePt t="86958" x="7251700" y="4570413"/>
          <p14:tracePt t="86968" x="7296150" y="4589463"/>
          <p14:tracePt t="86974" x="7353300" y="4602163"/>
          <p14:tracePt t="86985" x="7397750" y="4621213"/>
          <p14:tracePt t="86996" x="7442200" y="4627563"/>
          <p14:tracePt t="86999" x="7486650" y="4633913"/>
          <p14:tracePt t="87008" x="7531100" y="4640263"/>
          <p14:tracePt t="87014" x="7577138" y="4640263"/>
          <p14:tracePt t="87022" x="7615238" y="4640263"/>
          <p14:tracePt t="87030" x="7659688" y="4640263"/>
          <p14:tracePt t="87036" x="7704138" y="4640263"/>
          <p14:tracePt t="87044" x="7748588" y="4640263"/>
          <p14:tracePt t="87052" x="7799388" y="4640263"/>
          <p14:tracePt t="87074" x="7926388" y="4640263"/>
          <p14:tracePt t="87076" x="8004175" y="4640263"/>
          <p14:tracePt t="87084" x="8067675" y="4640263"/>
          <p14:tracePt t="87092" x="8143875" y="4627563"/>
          <p14:tracePt t="87101" x="8207375" y="4621213"/>
          <p14:tracePt t="87108" x="8258175" y="4621213"/>
          <p14:tracePt t="87117" x="8315325" y="4621213"/>
          <p14:tracePt t="87123" x="8359775" y="4621213"/>
          <p14:tracePt t="87133" x="8391525" y="4621213"/>
          <p14:tracePt t="87140" x="8423275" y="4621213"/>
          <p14:tracePt t="87149" x="8455025" y="4621213"/>
          <p14:tracePt t="87156" x="8488363" y="4621213"/>
          <p14:tracePt t="87164" x="8532813" y="4621213"/>
          <p14:tracePt t="87172" x="8564563" y="4621213"/>
          <p14:tracePt t="87178" x="8602663" y="4614863"/>
          <p14:tracePt t="87185" x="8634413" y="4608513"/>
          <p14:tracePt t="87194" x="8659813" y="4608513"/>
          <p14:tracePt t="87202" x="8678863" y="4602163"/>
          <p14:tracePt t="87209" x="8697913" y="4595813"/>
          <p14:tracePt t="87217" x="8716963" y="4595813"/>
          <p14:tracePt t="87226" x="8736013" y="4589463"/>
          <p14:tracePt t="87234" x="8742363" y="4589463"/>
          <p14:tracePt t="87242" x="8755063" y="4589463"/>
          <p14:tracePt t="87250" x="8767763" y="4589463"/>
          <p14:tracePt t="87258" x="8774113" y="4589463"/>
          <p14:tracePt t="87267" x="8786813" y="4589463"/>
          <p14:tracePt t="87274" x="8793163" y="4589463"/>
          <p14:tracePt t="87282" x="8805863" y="4589463"/>
          <p14:tracePt t="87290" x="8818563" y="4589463"/>
          <p14:tracePt t="87299" x="8824913" y="4589463"/>
          <p14:tracePt t="87307" x="8837613" y="4589463"/>
          <p14:tracePt t="87315" x="8843963" y="4589463"/>
          <p14:tracePt t="87333" x="8850313" y="4589463"/>
          <p14:tracePt t="87349" x="8850313" y="4595813"/>
          <p14:tracePt t="88146" x="8850313" y="4589463"/>
          <p14:tracePt t="88162" x="8850313" y="4576763"/>
          <p14:tracePt t="88171" x="8850313" y="4570413"/>
          <p14:tracePt t="90235" x="8850313" y="4564063"/>
          <p14:tracePt t="90244" x="8837613" y="4551363"/>
          <p14:tracePt t="90255" x="8824913" y="4538663"/>
          <p14:tracePt t="90258" x="8793163" y="4525963"/>
          <p14:tracePt t="90266" x="8748713" y="4513263"/>
          <p14:tracePt t="90273" x="8697913" y="4492625"/>
          <p14:tracePt t="90282" x="8653463" y="4479925"/>
          <p14:tracePt t="90289" x="8609013" y="4467225"/>
          <p14:tracePt t="90297" x="8564563" y="4454525"/>
          <p14:tracePt t="90305" x="8526463" y="4448175"/>
          <p14:tracePt t="90314" x="8482013" y="4441825"/>
          <p14:tracePt t="90321" x="8435975" y="4435475"/>
          <p14:tracePt t="90329" x="8385175" y="4429125"/>
          <p14:tracePt t="90340" x="8321675" y="4410075"/>
          <p14:tracePt t="90345" x="8270875" y="4397375"/>
          <p14:tracePt t="90356" x="8220075" y="4378325"/>
          <p14:tracePt t="90360" x="8162925" y="4352925"/>
          <p14:tracePt t="90368" x="8093075" y="4333875"/>
          <p14:tracePt t="90376" x="8029575" y="4308475"/>
          <p14:tracePt t="90383" x="7970838" y="4283075"/>
          <p14:tracePt t="90392" x="7900988" y="4244975"/>
          <p14:tracePt t="90399" x="7824788" y="4232275"/>
          <p14:tracePt t="90407" x="7742238" y="4213225"/>
          <p14:tracePt t="90416" x="7640638" y="4194175"/>
          <p14:tracePt t="90423" x="7545388" y="4181475"/>
          <p14:tracePt t="90431" x="7435850" y="4162425"/>
          <p14:tracePt t="90439" x="7327900" y="4124325"/>
          <p14:tracePt t="90448" x="7232650" y="4079875"/>
          <p14:tracePt t="90455" x="7150100" y="4033838"/>
          <p14:tracePt t="90464" x="7053263" y="3989388"/>
          <p14:tracePt t="90471" x="6951663" y="3944938"/>
          <p14:tracePt t="90478" x="6856413" y="3906838"/>
          <p14:tracePt t="90488" x="6780213" y="3894138"/>
          <p14:tracePt t="90494" x="6684963" y="3875088"/>
          <p14:tracePt t="90502" x="6600825" y="3868738"/>
          <p14:tracePt t="90510" x="6524625" y="3868738"/>
          <p14:tracePt t="90518" x="6448425" y="3868738"/>
          <p14:tracePt t="90526" x="6378575" y="3868738"/>
          <p14:tracePt t="90534" x="6315075" y="3868738"/>
          <p14:tracePt t="90542" x="6238875" y="3868738"/>
          <p14:tracePt t="90550" x="6161088" y="3856038"/>
          <p14:tracePt t="90557" x="6078538" y="3843338"/>
          <p14:tracePt t="90566" x="5989638" y="3824288"/>
          <p14:tracePt t="90573" x="5868988" y="3798888"/>
          <p14:tracePt t="90582" x="5722938" y="3773488"/>
          <p14:tracePt t="90589" x="5461000" y="3760788"/>
          <p14:tracePt t="90598" x="5148263" y="3735388"/>
          <p14:tracePt t="90605" x="4964113" y="3709988"/>
          <p14:tracePt t="90613" x="4811713" y="3703638"/>
          <p14:tracePt t="90620" x="4689475" y="3703638"/>
          <p14:tracePt t="90628" x="4606925" y="3722688"/>
          <p14:tracePt t="90636" x="4530725" y="3748088"/>
          <p14:tracePt t="90645" x="4460875" y="3773488"/>
          <p14:tracePt t="90652" x="4403725" y="3786188"/>
          <p14:tracePt t="90661" x="4346575" y="3811588"/>
          <p14:tracePt t="90668" x="4300538" y="3824288"/>
          <p14:tracePt t="90676" x="4268788" y="3843338"/>
          <p14:tracePt t="90684" x="4243388" y="3856038"/>
          <p14:tracePt t="90692" x="4205288" y="3868738"/>
          <p14:tracePt t="90700" x="4179888" y="3881438"/>
          <p14:tracePt t="90708" x="4167188" y="3887788"/>
          <p14:tracePt t="90716" x="4148138" y="3894138"/>
          <p14:tracePt t="90724" x="4135438" y="3900488"/>
          <p14:tracePt t="90732" x="4122738" y="3900488"/>
          <p14:tracePt t="90739" x="4110038" y="3900488"/>
          <p14:tracePt t="90746" x="4103688" y="3900488"/>
          <p14:tracePt t="90754" x="4097338" y="3900488"/>
          <p14:tracePt t="90763" x="4090988" y="3900488"/>
          <p14:tracePt t="90770" x="4084638" y="3900488"/>
          <p14:tracePt t="90778" x="4071938" y="3906838"/>
          <p14:tracePt t="90787" x="4059238" y="3906838"/>
          <p14:tracePt t="90795" x="4046538" y="3913188"/>
          <p14:tracePt t="90802" x="4033838" y="3919538"/>
          <p14:tracePt t="90811" x="4021138" y="3925888"/>
          <p14:tracePt t="90818" x="4014788" y="3932238"/>
          <p14:tracePt t="90826" x="4008438" y="3932238"/>
          <p14:tracePt t="90834" x="4002088" y="3938588"/>
          <p14:tracePt t="90842" x="4002088" y="3944938"/>
          <p14:tracePt t="90850" x="4002088" y="3951288"/>
          <p14:tracePt t="90858" x="4002088" y="3957638"/>
          <p14:tracePt t="90866" x="4014788" y="3970338"/>
          <p14:tracePt t="90873" x="4027488" y="3989388"/>
          <p14:tracePt t="90888" x="4046538" y="4014788"/>
          <p14:tracePt t="90897" x="4065588" y="4021138"/>
          <p14:tracePt t="90904" x="4078288" y="4027488"/>
          <p14:tracePt t="90914" x="4090988" y="4033838"/>
          <p14:tracePt t="90920" x="4110038" y="4040188"/>
          <p14:tracePt t="90929" x="4122738" y="4040188"/>
          <p14:tracePt t="90937" x="4129088" y="4040188"/>
          <p14:tracePt t="90945" x="4148138" y="4040188"/>
          <p14:tracePt t="90953" x="4167188" y="4040188"/>
          <p14:tracePt t="90961" x="4179888" y="4040188"/>
          <p14:tracePt t="90968" x="4198938" y="4046538"/>
          <p14:tracePt t="90976" x="4224338" y="4046538"/>
          <p14:tracePt t="90984" x="4256088" y="4052888"/>
          <p14:tracePt t="90992" x="4287838" y="4052888"/>
          <p14:tracePt t="91000" x="4332288" y="4059238"/>
          <p14:tracePt t="91008" x="4371975" y="4065588"/>
          <p14:tracePt t="91016" x="4410075" y="4065588"/>
          <p14:tracePt t="91024" x="4454525" y="4073525"/>
          <p14:tracePt t="91030" x="4498975" y="4073525"/>
          <p14:tracePt t="91038" x="4543425" y="4073525"/>
          <p14:tracePt t="91046" x="4587875" y="4073525"/>
          <p14:tracePt t="91055" x="4632325" y="4073525"/>
          <p14:tracePt t="91063" x="4676775" y="4073525"/>
          <p14:tracePt t="91071" x="4714875" y="4073525"/>
          <p14:tracePt t="91079" x="4740275" y="4065588"/>
          <p14:tracePt t="91086" x="4759325" y="4065588"/>
          <p14:tracePt t="91095" x="4778375" y="4065588"/>
          <p14:tracePt t="91102" x="4784725" y="4065588"/>
          <p14:tracePt t="91110" x="4797425" y="4065588"/>
          <p14:tracePt t="91118" x="4805363" y="4065588"/>
          <p14:tracePt t="91126" x="4818063" y="4059238"/>
          <p14:tracePt t="91133" x="4830763" y="4059238"/>
          <p14:tracePt t="91142" x="4837113" y="4059238"/>
          <p14:tracePt t="91150" x="4849813" y="4046538"/>
          <p14:tracePt t="91158" x="4862513" y="4033838"/>
          <p14:tracePt t="91166" x="4881563" y="4021138"/>
          <p14:tracePt t="91173" x="4900613" y="4014788"/>
          <p14:tracePt t="91180" x="4913313" y="4002088"/>
          <p14:tracePt t="91187" x="4932363" y="3995738"/>
          <p14:tracePt t="91196" x="4964113" y="3989388"/>
          <p14:tracePt t="91204" x="4995863" y="3989388"/>
          <p14:tracePt t="91212" x="5040313" y="3983038"/>
          <p14:tracePt t="91220" x="5065713" y="3983038"/>
          <p14:tracePt t="91229" x="5097463" y="3983038"/>
          <p14:tracePt t="91236" x="5122863" y="3983038"/>
          <p14:tracePt t="91245" x="5154613" y="3983038"/>
          <p14:tracePt t="91254" x="5167313" y="3983038"/>
          <p14:tracePt t="91260" x="5186363" y="3983038"/>
          <p14:tracePt t="91268" x="5205413" y="3983038"/>
          <p14:tracePt t="91276" x="5230813" y="3983038"/>
          <p14:tracePt t="91284" x="5249863" y="3976688"/>
          <p14:tracePt t="91291" x="5276850" y="3970338"/>
          <p14:tracePt t="91300" x="5314950" y="3963988"/>
          <p14:tracePt t="91308" x="5346700" y="3957638"/>
          <p14:tracePt t="91316" x="5372100" y="3957638"/>
          <p14:tracePt t="91321" x="5391150" y="3951288"/>
          <p14:tracePt t="91330" x="5422900" y="3951288"/>
          <p14:tracePt t="91338" x="5454650" y="3951288"/>
          <p14:tracePt t="91346" x="5499100" y="3951288"/>
          <p14:tracePt t="91354" x="5530850" y="3951288"/>
          <p14:tracePt t="91364" x="5562600" y="3951288"/>
          <p14:tracePt t="91370" x="5588000" y="3951288"/>
          <p14:tracePt t="91378" x="5607050" y="3951288"/>
          <p14:tracePt t="91386" x="5626100" y="3951288"/>
          <p14:tracePt t="91395" x="5638800" y="3951288"/>
          <p14:tracePt t="91404" x="5651500" y="3957638"/>
          <p14:tracePt t="91410" x="5664200" y="3957638"/>
          <p14:tracePt t="91418" x="5676900" y="3957638"/>
          <p14:tracePt t="91426" x="5683250" y="3957638"/>
          <p14:tracePt t="91433" x="5695950" y="3957638"/>
          <p14:tracePt t="91441" x="5702300" y="3957638"/>
          <p14:tracePt t="91450" x="5716588" y="3957638"/>
          <p14:tracePt t="91458" x="5722938" y="3957638"/>
          <p14:tracePt t="91540" x="5722938" y="3963988"/>
          <p14:tracePt t="91548" x="5741988" y="3963988"/>
          <p14:tracePt t="91555" x="5767388" y="3970338"/>
          <p14:tracePt t="91566" x="5805488" y="3970338"/>
          <p14:tracePt t="91574" x="5830888" y="3970338"/>
          <p14:tracePt t="91582" x="5875338" y="3976688"/>
          <p14:tracePt t="91590" x="5913438" y="3976688"/>
          <p14:tracePt t="91598" x="5932488" y="3976688"/>
          <p14:tracePt t="91608" x="5957888" y="3976688"/>
          <p14:tracePt t="91616" x="5964238" y="3976688"/>
          <p14:tracePt t="91632" x="5970588" y="3976688"/>
          <p14:tracePt t="91734" x="5976938" y="3976688"/>
          <p14:tracePt t="96604" x="5989638" y="3983038"/>
          <p14:tracePt t="96612" x="5995988" y="3989388"/>
          <p14:tracePt t="96620" x="6002338" y="3989388"/>
          <p14:tracePt t="96628" x="6015038" y="4002088"/>
          <p14:tracePt t="96636" x="6021388" y="4002088"/>
          <p14:tracePt t="96652" x="6027738" y="4002088"/>
          <p14:tracePt t="96660" x="6027738" y="4008438"/>
          <p14:tracePt t="96667" x="6034088" y="4008438"/>
          <p14:tracePt t="96692" x="6040438" y="4008438"/>
          <p14:tracePt t="96699" x="6046788" y="4002088"/>
          <p14:tracePt t="96710" x="6059488" y="3995738"/>
          <p14:tracePt t="96726" x="6065838" y="3995738"/>
          <p14:tracePt t="96734" x="6065838" y="3989388"/>
          <p14:tracePt t="96901" x="6065838" y="3983038"/>
          <p14:tracePt t="96916" x="6072188" y="3976688"/>
          <p14:tracePt t="96925" x="6084888" y="3963988"/>
          <p14:tracePt t="96932" x="6084888" y="3951288"/>
          <p14:tracePt t="96942" x="6091238" y="3938588"/>
          <p14:tracePt t="96949" x="6097588" y="3932238"/>
          <p14:tracePt t="96956" x="6097588" y="3919538"/>
          <p14:tracePt t="96966" x="6097588" y="3913188"/>
          <p14:tracePt t="96972" x="6097588" y="3906838"/>
          <p14:tracePt t="96981" x="6097588" y="3900488"/>
          <p14:tracePt t="96988" x="6097588" y="3894138"/>
          <p14:tracePt t="96997" x="6097588" y="3881438"/>
          <p14:tracePt t="97004" x="6097588" y="3868738"/>
          <p14:tracePt t="97011" x="6091238" y="3862388"/>
          <p14:tracePt t="97020" x="6091238" y="3856038"/>
          <p14:tracePt t="97027" x="6084888" y="3849688"/>
          <p14:tracePt t="97036" x="6078538" y="3843338"/>
          <p14:tracePt t="97044" x="6078538" y="3830638"/>
          <p14:tracePt t="97052" x="6078538" y="3824288"/>
          <p14:tracePt t="97059" x="6072188" y="3824288"/>
          <p14:tracePt t="97090" x="6065838" y="3824288"/>
          <p14:tracePt t="97099" x="6065838" y="3817938"/>
          <p14:tracePt t="97107" x="6059488" y="3811588"/>
          <p14:tracePt t="97128" x="6059488" y="3805238"/>
          <p14:tracePt t="97136" x="6053138" y="3805238"/>
          <p14:tracePt t="97144" x="6046788" y="3798888"/>
          <p14:tracePt t="97151" x="6046788" y="3792538"/>
          <p14:tracePt t="97160" x="6034088" y="3786188"/>
          <p14:tracePt t="97167" x="6034088" y="3779838"/>
          <p14:tracePt t="97176" x="6027738" y="3767138"/>
          <p14:tracePt t="97183" x="6021388" y="3767138"/>
          <p14:tracePt t="97192" x="6021388" y="3754438"/>
          <p14:tracePt t="97199" x="6015038" y="3748088"/>
          <p14:tracePt t="97216" x="6008688" y="3748088"/>
          <p14:tracePt t="97232" x="6008688" y="3741738"/>
          <p14:tracePt t="97257" x="6008688" y="3735388"/>
          <p14:tracePt t="97270" x="6002338" y="3735388"/>
          <p14:tracePt t="97278" x="5995988" y="3729038"/>
          <p14:tracePt t="97286" x="5989638" y="3729038"/>
          <p14:tracePt t="97294" x="5989638" y="3722688"/>
          <p14:tracePt t="97302" x="5983288" y="3716338"/>
          <p14:tracePt t="97314" x="5976938" y="3716338"/>
          <p14:tracePt t="97322" x="5970588" y="3716338"/>
          <p14:tracePt t="97331" x="5957888" y="3716338"/>
          <p14:tracePt t="97339" x="5932488" y="3716338"/>
          <p14:tracePt t="97347" x="5919788" y="3716338"/>
          <p14:tracePt t="97354" x="5894388" y="3722688"/>
          <p14:tracePt t="97361" x="5868988" y="3722688"/>
          <p14:tracePt t="97370" x="5849938" y="3729038"/>
          <p14:tracePt t="97378" x="5837238" y="3729038"/>
          <p14:tracePt t="97383" x="5824538" y="3729038"/>
          <p14:tracePt t="97391" x="5811838" y="3729038"/>
          <p14:tracePt t="97399" x="5805488" y="3729038"/>
          <p14:tracePt t="97408" x="5773738" y="3729038"/>
          <p14:tracePt t="97415" x="5708650" y="3729038"/>
          <p14:tracePt t="97424" x="5645150" y="3729038"/>
          <p14:tracePt t="97431" x="5568950" y="3729038"/>
          <p14:tracePt t="97440" x="5505450" y="3729038"/>
          <p14:tracePt t="97447" x="5441950" y="3722688"/>
          <p14:tracePt t="97456" x="5378450" y="3722688"/>
          <p14:tracePt t="97465" x="5321300" y="3716338"/>
          <p14:tracePt t="97472" x="5289550" y="3716338"/>
          <p14:tracePt t="97481" x="5256213" y="3716338"/>
          <p14:tracePt t="97488" x="5243513" y="3716338"/>
          <p14:tracePt t="97497" x="5230813" y="3716338"/>
          <p14:tracePt t="97504" x="5224463" y="3716338"/>
          <p14:tracePt t="97512" x="5211763" y="3716338"/>
          <p14:tracePt t="97520" x="5205413" y="3716338"/>
          <p14:tracePt t="97528" x="5186363" y="3716338"/>
          <p14:tracePt t="97534" x="5173663" y="3716338"/>
          <p14:tracePt t="97542" x="5154613" y="3716338"/>
          <p14:tracePt t="97549" x="5122863" y="3716338"/>
          <p14:tracePt t="97557" x="5084763" y="3716338"/>
          <p14:tracePt t="97566" x="5053013" y="3716338"/>
          <p14:tracePt t="97574" x="5008563" y="3716338"/>
          <p14:tracePt t="97582" x="4976813" y="3716338"/>
          <p14:tracePt t="97590" x="4938713" y="3716338"/>
          <p14:tracePt t="97598" x="4900613" y="3716338"/>
          <p14:tracePt t="97607" x="4856163" y="3716338"/>
          <p14:tracePt t="97614" x="4824413" y="3703638"/>
          <p14:tracePt t="97623" x="4791075" y="3703638"/>
          <p14:tracePt t="97630" x="4765675" y="3703638"/>
          <p14:tracePt t="97638" x="4740275" y="3703638"/>
          <p14:tracePt t="97647" x="4714875" y="3697288"/>
          <p14:tracePt t="97654" x="4702175" y="3697288"/>
          <p14:tracePt t="97663" x="4683125" y="3697288"/>
          <p14:tracePt t="97668" x="4670425" y="3697288"/>
          <p14:tracePt t="97675" x="4664075" y="3690938"/>
          <p14:tracePt t="97683" x="4645025" y="3690938"/>
          <p14:tracePt t="97692" x="4625975" y="3690938"/>
          <p14:tracePt t="97700" x="4613275" y="3690938"/>
          <p14:tracePt t="97707" x="4594225" y="3690938"/>
          <p14:tracePt t="97715" x="4581525" y="3690938"/>
          <p14:tracePt t="97724" x="4575175" y="3690938"/>
          <p14:tracePt t="97731" x="4562475" y="3690938"/>
          <p14:tracePt t="97740" x="4556125" y="3690938"/>
          <p14:tracePt t="97748" x="4543425" y="3690938"/>
          <p14:tracePt t="97756" x="4524375" y="3690938"/>
          <p14:tracePt t="97764" x="4518025" y="3690938"/>
          <p14:tracePt t="97772" x="4505325" y="3690938"/>
          <p14:tracePt t="97780" x="4492625" y="3690938"/>
          <p14:tracePt t="97796" x="4486275" y="3690938"/>
          <p14:tracePt t="97804" x="4479925" y="3690938"/>
          <p14:tracePt t="97811" x="4479925" y="3684588"/>
          <p14:tracePt t="97838" x="4473575" y="3684588"/>
          <p14:tracePt t="97847" x="4467225" y="3684588"/>
          <p14:tracePt t="97854" x="4460875" y="3684588"/>
          <p14:tracePt t="97862" x="4448175" y="3690938"/>
          <p14:tracePt t="97870" x="4435475" y="3703638"/>
          <p14:tracePt t="97878" x="4422775" y="3709988"/>
          <p14:tracePt t="97886" x="4416425" y="3722688"/>
          <p14:tracePt t="97894" x="4403725" y="3735388"/>
          <p14:tracePt t="97902" x="4391025" y="3748088"/>
          <p14:tracePt t="97910" x="4378325" y="3754438"/>
          <p14:tracePt t="97917" x="4365625" y="3767138"/>
          <p14:tracePt t="97926" x="4359275" y="3779838"/>
          <p14:tracePt t="97933" x="4346575" y="3786188"/>
          <p14:tracePt t="97942" x="4332288" y="3798888"/>
          <p14:tracePt t="97949" x="4325938" y="3798888"/>
          <p14:tracePt t="97957" x="4319588" y="3798888"/>
          <p14:tracePt t="97965" x="4313238" y="3805238"/>
          <p14:tracePt t="97973" x="4306888" y="3805238"/>
          <p14:tracePt t="98056" x="4300538" y="3811588"/>
          <p14:tracePt t="98067" x="4300538" y="3817938"/>
          <p14:tracePt t="98075" x="4294188" y="3817938"/>
          <p14:tracePt t="98097" x="4294188" y="3824288"/>
          <p14:tracePt t="98108" x="4294188" y="3830638"/>
          <p14:tracePt t="98113" x="4294188" y="3836988"/>
          <p14:tracePt t="98123" x="4300538" y="3849688"/>
          <p14:tracePt t="98129" x="4313238" y="3862388"/>
          <p14:tracePt t="98140" x="4319588" y="3875088"/>
          <p14:tracePt t="98146" x="4332288" y="3875088"/>
          <p14:tracePt t="98154" x="4338638" y="3887788"/>
          <p14:tracePt t="98165" x="4352925" y="3900488"/>
          <p14:tracePt t="98170" x="4365625" y="3913188"/>
          <p14:tracePt t="98183" x="4371975" y="3919538"/>
          <p14:tracePt t="98188" x="4384675" y="3925888"/>
          <p14:tracePt t="98198" x="4397375" y="3932238"/>
          <p14:tracePt t="98202" x="4403725" y="3938588"/>
          <p14:tracePt t="98210" x="4416425" y="3944938"/>
          <p14:tracePt t="98218" x="4422775" y="3951288"/>
          <p14:tracePt t="98226" x="4429125" y="3951288"/>
          <p14:tracePt t="98234" x="4435475" y="3957638"/>
          <p14:tracePt t="98249" x="4441825" y="3957638"/>
          <p14:tracePt t="98258" x="4448175" y="3957638"/>
          <p14:tracePt t="98264" x="4448175" y="3963988"/>
          <p14:tracePt t="98275" x="4454525" y="3963988"/>
          <p14:tracePt t="98284" x="4454525" y="3970338"/>
          <p14:tracePt t="98291" x="4460875" y="3970338"/>
          <p14:tracePt t="98355" x="4467225" y="3970338"/>
          <p14:tracePt t="98367" x="4473575" y="3970338"/>
          <p14:tracePt t="98376" x="4479925" y="3970338"/>
          <p14:tracePt t="98392" x="4486275" y="3976688"/>
          <p14:tracePt t="98399" x="4492625" y="3976688"/>
          <p14:tracePt t="98407" x="4498975" y="3983038"/>
          <p14:tracePt t="98415" x="4511675" y="3989388"/>
          <p14:tracePt t="98423" x="4524375" y="3989388"/>
          <p14:tracePt t="98431" x="4530725" y="3989388"/>
          <p14:tracePt t="98439" x="4543425" y="3995738"/>
          <p14:tracePt t="98446" x="4562475" y="3995738"/>
          <p14:tracePt t="98454" x="4568825" y="3995738"/>
          <p14:tracePt t="98463" x="4581525" y="3995738"/>
          <p14:tracePt t="98470" x="4600575" y="3995738"/>
          <p14:tracePt t="98477" x="4606925" y="3995738"/>
          <p14:tracePt t="98486" x="4619625" y="3995738"/>
          <p14:tracePt t="98494" x="4625975" y="3995738"/>
          <p14:tracePt t="98502" x="4638675" y="3995738"/>
          <p14:tracePt t="98510" x="4645025" y="3995738"/>
          <p14:tracePt t="98526" x="4651375" y="3995738"/>
          <p14:tracePt t="98538" x="4657725" y="3995738"/>
          <p14:tracePt t="98558" x="4664075" y="4002088"/>
          <p14:tracePt t="98565" x="4670425" y="4002088"/>
          <p14:tracePt t="98574" x="4676775" y="4002088"/>
          <p14:tracePt t="98581" x="4689475" y="4002088"/>
          <p14:tracePt t="98590" x="4702175" y="4002088"/>
          <p14:tracePt t="98596" x="4708525" y="4002088"/>
          <p14:tracePt t="98605" x="4721225" y="4002088"/>
          <p14:tracePt t="98613" x="4727575" y="4002088"/>
          <p14:tracePt t="98621" x="4733925" y="4002088"/>
          <p14:tracePt t="98628" x="4746625" y="4002088"/>
          <p14:tracePt t="98637" x="4752975" y="4002088"/>
          <p14:tracePt t="98643" x="4765675" y="4002088"/>
          <p14:tracePt t="98652" x="4772025" y="4002088"/>
          <p14:tracePt t="98660" x="4784725" y="4002088"/>
          <p14:tracePt t="98668" x="4797425" y="4002088"/>
          <p14:tracePt t="98677" x="4805363" y="4002088"/>
          <p14:tracePt t="98684" x="4830763" y="4002088"/>
          <p14:tracePt t="98692" x="4843463" y="3995738"/>
          <p14:tracePt t="98700" x="4856163" y="3995738"/>
          <p14:tracePt t="98708" x="4875213" y="3995738"/>
          <p14:tracePt t="98715" x="4887913" y="3995738"/>
          <p14:tracePt t="98723" x="4906963" y="3995738"/>
          <p14:tracePt t="98729" x="4926013" y="3995738"/>
          <p14:tracePt t="98738" x="4938713" y="3995738"/>
          <p14:tracePt t="98747" x="4945063" y="3995738"/>
          <p14:tracePt t="98754" x="4957763" y="3995738"/>
          <p14:tracePt t="98764" x="4970463" y="3995738"/>
          <p14:tracePt t="98779" x="4983163" y="3995738"/>
          <p14:tracePt t="98786" x="4989513" y="3995738"/>
          <p14:tracePt t="98795" x="4995863" y="3995738"/>
          <p14:tracePt t="98802" x="5008563" y="3995738"/>
          <p14:tracePt t="98810" x="5014913" y="3995738"/>
          <p14:tracePt t="98818" x="5027613" y="3995738"/>
          <p14:tracePt t="98826" x="5033963" y="3995738"/>
          <p14:tracePt t="98834" x="5046663" y="3995738"/>
          <p14:tracePt t="98841" x="5059363" y="3995738"/>
          <p14:tracePt t="98849" x="5065713" y="3995738"/>
          <p14:tracePt t="98857" x="5078413" y="3995738"/>
          <p14:tracePt t="98865" x="5097463" y="3995738"/>
          <p14:tracePt t="98872" x="5103813" y="3995738"/>
          <p14:tracePt t="98879" x="5122863" y="3995738"/>
          <p14:tracePt t="98889" x="5135563" y="3995738"/>
          <p14:tracePt t="98896" x="5148263" y="3995738"/>
          <p14:tracePt t="98905" x="5167313" y="3995738"/>
          <p14:tracePt t="98914" x="5173663" y="3995738"/>
          <p14:tracePt t="98920" x="5192713" y="3995738"/>
          <p14:tracePt t="98929" x="5218113" y="3995738"/>
          <p14:tracePt t="98936" x="5224463" y="3995738"/>
          <p14:tracePt t="98944" x="5237163" y="3995738"/>
          <p14:tracePt t="98951" x="5256213" y="4002088"/>
          <p14:tracePt t="98959" x="5264150" y="4002088"/>
          <p14:tracePt t="98968" x="5289550" y="4008438"/>
          <p14:tracePt t="98976" x="5314950" y="4008438"/>
          <p14:tracePt t="98984" x="5346700" y="4014788"/>
          <p14:tracePt t="98993" x="5372100" y="4014788"/>
          <p14:tracePt t="99001" x="5397500" y="4014788"/>
          <p14:tracePt t="99009" x="5410200" y="4021138"/>
          <p14:tracePt t="99016" x="5435600" y="4027488"/>
          <p14:tracePt t="99023" x="5454650" y="4027488"/>
          <p14:tracePt t="99030" x="5461000" y="4033838"/>
          <p14:tracePt t="99038" x="5473700" y="4033838"/>
          <p14:tracePt t="99045" x="5486400" y="4033838"/>
          <p14:tracePt t="99055" x="5492750" y="4040188"/>
          <p14:tracePt t="99062" x="5499100" y="4040188"/>
          <p14:tracePt t="99070" x="5511800" y="4040188"/>
          <p14:tracePt t="99079" x="5518150" y="4040188"/>
          <p14:tracePt t="99086" x="5530850" y="4040188"/>
          <p14:tracePt t="99096" x="5543550" y="4040188"/>
          <p14:tracePt t="99102" x="5562600" y="4040188"/>
          <p14:tracePt t="99110" x="5575300" y="4040188"/>
          <p14:tracePt t="99118" x="5594350" y="4040188"/>
          <p14:tracePt t="99126" x="5619750" y="4040188"/>
          <p14:tracePt t="99134" x="5645150" y="4040188"/>
          <p14:tracePt t="99142" x="5670550" y="4040188"/>
          <p14:tracePt t="99150" x="5695950" y="4040188"/>
          <p14:tracePt t="99158" x="5729288" y="4033838"/>
          <p14:tracePt t="99163" x="5767388" y="4033838"/>
          <p14:tracePt t="99172" x="5811838" y="4021138"/>
          <p14:tracePt t="99180" x="5849938" y="4021138"/>
          <p14:tracePt t="99188" x="5888038" y="4021138"/>
          <p14:tracePt t="99195" x="5913438" y="4021138"/>
          <p14:tracePt t="99204" x="5938838" y="4021138"/>
          <p14:tracePt t="99213" x="5970588" y="4021138"/>
          <p14:tracePt t="99220" x="5989638" y="4014788"/>
          <p14:tracePt t="99230" x="6002338" y="4014788"/>
          <p14:tracePt t="99236" x="6015038" y="4014788"/>
          <p14:tracePt t="99244" x="6027738" y="4008438"/>
          <p14:tracePt t="99259" x="6040438" y="4008438"/>
          <p14:tracePt t="99536" x="6046788" y="4002088"/>
          <p14:tracePt t="99564" x="6046788" y="3995738"/>
          <p14:tracePt t="99571" x="6059488" y="3989388"/>
          <p14:tracePt t="99579" x="6065838" y="3976688"/>
          <p14:tracePt t="99588" x="6078538" y="3963988"/>
          <p14:tracePt t="99596" x="6078538" y="3957638"/>
          <p14:tracePt t="99605" x="6084888" y="3938588"/>
          <p14:tracePt t="99611" x="6091238" y="3925888"/>
          <p14:tracePt t="99620" x="6091238" y="3913188"/>
          <p14:tracePt t="99629" x="6097588" y="3906838"/>
          <p14:tracePt t="99638" x="6097588" y="3894138"/>
          <p14:tracePt t="99646" x="6097588" y="3887788"/>
          <p14:tracePt t="99663" x="6097588" y="3881438"/>
          <p14:tracePt t="99670" x="6097588" y="3875088"/>
          <p14:tracePt t="99679" x="6097588" y="3868738"/>
          <p14:tracePt t="99686" x="6097588" y="3862388"/>
          <p14:tracePt t="99696" x="6097588" y="3856038"/>
          <p14:tracePt t="99706" x="6091238" y="3856038"/>
          <p14:tracePt t="99713" x="6084888" y="3849688"/>
          <p14:tracePt t="99722" x="6078538" y="3836988"/>
          <p14:tracePt t="99730" x="6072188" y="3830638"/>
          <p14:tracePt t="99738" x="6065838" y="3817938"/>
          <p14:tracePt t="99746" x="6053138" y="3805238"/>
          <p14:tracePt t="99755" x="6040438" y="3792538"/>
          <p14:tracePt t="99762" x="6034088" y="3792538"/>
          <p14:tracePt t="99770" x="6027738" y="3786188"/>
          <p14:tracePt t="99776" x="6015038" y="3779838"/>
          <p14:tracePt t="99784" x="6008688" y="3773488"/>
          <p14:tracePt t="99792" x="5995988" y="3767138"/>
          <p14:tracePt t="99800" x="5976938" y="3767138"/>
          <p14:tracePt t="99808" x="5964238" y="3760788"/>
          <p14:tracePt t="99816" x="5951538" y="3754438"/>
          <p14:tracePt t="99824" x="5919788" y="3754438"/>
          <p14:tracePt t="99831" x="5875338" y="3754438"/>
          <p14:tracePt t="99840" x="5830888" y="3754438"/>
          <p14:tracePt t="99847" x="5786438" y="3754438"/>
          <p14:tracePt t="99856" x="5741988" y="3760788"/>
          <p14:tracePt t="99863" x="5683250" y="3767138"/>
          <p14:tracePt t="99872" x="5645150" y="3767138"/>
          <p14:tracePt t="99879" x="5613400" y="3767138"/>
          <p14:tracePt t="99896" x="5537200" y="3767138"/>
          <p14:tracePt t="99905" x="5518150" y="3767138"/>
          <p14:tracePt t="99912" x="5499100" y="3767138"/>
          <p14:tracePt t="99920" x="5492750" y="3767138"/>
          <p14:tracePt t="99929" x="5480050" y="3767138"/>
          <p14:tracePt t="99934" x="5467350" y="3767138"/>
          <p14:tracePt t="99941" x="5461000" y="3767138"/>
          <p14:tracePt t="99950" x="5435600" y="3767138"/>
          <p14:tracePt t="99957" x="5403850" y="3767138"/>
          <p14:tracePt t="99966" x="5372100" y="3767138"/>
          <p14:tracePt t="99974" x="5327650" y="3767138"/>
          <p14:tracePt t="99981" x="5283200" y="3779838"/>
          <p14:tracePt t="99990" x="5224463" y="3792538"/>
          <p14:tracePt t="99997" x="5160963" y="3792538"/>
          <p14:tracePt t="100006" x="5103813" y="3811588"/>
          <p14:tracePt t="100013" x="5040313" y="3811588"/>
          <p14:tracePt t="100022" x="4989513" y="3817938"/>
          <p14:tracePt t="100030" x="4932363" y="3817938"/>
          <p14:tracePt t="100038" x="4887913" y="3824288"/>
          <p14:tracePt t="100046" x="4856163" y="3824288"/>
          <p14:tracePt t="100055" x="4824413" y="3824288"/>
          <p14:tracePt t="100061" x="4791075" y="3824288"/>
          <p14:tracePt t="100068" x="4759325" y="3824288"/>
          <p14:tracePt t="100076" x="4721225" y="3824288"/>
          <p14:tracePt t="100084" x="4683125" y="3824288"/>
          <p14:tracePt t="100092" x="4638675" y="3830638"/>
          <p14:tracePt t="100100" x="4594225" y="3830638"/>
          <p14:tracePt t="100108" x="4549775" y="3836988"/>
          <p14:tracePt t="100115" x="4518025" y="3836988"/>
          <p14:tracePt t="100124" x="4473575" y="3849688"/>
          <p14:tracePt t="100131" x="4429125" y="3849688"/>
          <p14:tracePt t="100140" x="4403725" y="3849688"/>
          <p14:tracePt t="100147" x="4378325" y="3856038"/>
          <p14:tracePt t="100156" x="4365625" y="3856038"/>
          <p14:tracePt t="100164" x="4346575" y="3856038"/>
          <p14:tracePt t="100171" x="4332288" y="3856038"/>
          <p14:tracePt t="100180" x="4325938" y="3856038"/>
          <p14:tracePt t="100188" x="4313238" y="3856038"/>
          <p14:tracePt t="100196" x="4306888" y="3856038"/>
          <p14:tracePt t="100205" x="4294188" y="3856038"/>
          <p14:tracePt t="100212" x="4281488" y="3856038"/>
          <p14:tracePt t="100220" x="4268788" y="3856038"/>
          <p14:tracePt t="100228" x="4249738" y="3856038"/>
          <p14:tracePt t="100234" x="4224338" y="3856038"/>
          <p14:tracePt t="100242" x="4211638" y="3856038"/>
          <p14:tracePt t="100250" x="4179888" y="3856038"/>
          <p14:tracePt t="100258" x="4160838" y="3856038"/>
          <p14:tracePt t="100266" x="4148138" y="3856038"/>
          <p14:tracePt t="100274" x="4141788" y="3856038"/>
          <p14:tracePt t="100282" x="4135438" y="3856038"/>
          <p14:tracePt t="100306" x="4135438" y="3862388"/>
          <p14:tracePt t="100318" x="4135438" y="3868738"/>
          <p14:tracePt t="100326" x="4135438" y="3875088"/>
          <p14:tracePt t="100334" x="4148138" y="3887788"/>
          <p14:tracePt t="100341" x="4160838" y="3900488"/>
          <p14:tracePt t="100350" x="4173538" y="3913188"/>
          <p14:tracePt t="100357" x="4186238" y="3919538"/>
          <p14:tracePt t="100366" x="4192588" y="3925888"/>
          <p14:tracePt t="100372" x="4205288" y="3938588"/>
          <p14:tracePt t="100379" x="4224338" y="3944938"/>
          <p14:tracePt t="100389" x="4262438" y="3944938"/>
          <p14:tracePt t="100395" x="4306888" y="3944938"/>
          <p14:tracePt t="100405" x="4352925" y="3944938"/>
          <p14:tracePt t="100412" x="4403725" y="3944938"/>
          <p14:tracePt t="100420" x="4448175" y="3944938"/>
          <p14:tracePt t="100428" x="4492625" y="3944938"/>
          <p14:tracePt t="100437" x="4537075" y="3944938"/>
          <p14:tracePt t="100444" x="4568825" y="3938588"/>
          <p14:tracePt t="100452" x="4613275" y="3938588"/>
          <p14:tracePt t="100461" x="4638675" y="3932238"/>
          <p14:tracePt t="100470" x="4651375" y="3932238"/>
          <p14:tracePt t="100478" x="4664075" y="3932238"/>
          <p14:tracePt t="100490" x="4670425" y="3932238"/>
          <p14:tracePt t="100600" x="4676775" y="3932238"/>
          <p14:tracePt t="100608" x="4695825" y="3932238"/>
          <p14:tracePt t="100617" x="4708525" y="3932238"/>
          <p14:tracePt t="100626" x="4727575" y="3925888"/>
          <p14:tracePt t="100632" x="4746625" y="3925888"/>
          <p14:tracePt t="100640" x="4759325" y="3925888"/>
          <p14:tracePt t="100648" x="4778375" y="3925888"/>
          <p14:tracePt t="100656" x="4797425" y="3925888"/>
          <p14:tracePt t="100663" x="4818063" y="3925888"/>
          <p14:tracePt t="100672" x="4843463" y="3925888"/>
          <p14:tracePt t="100679" x="4862513" y="3925888"/>
          <p14:tracePt t="100688" x="4881563" y="3919538"/>
          <p14:tracePt t="100694" x="4887913" y="3919538"/>
          <p14:tracePt t="100702" x="4900613" y="3919538"/>
          <p14:tracePt t="100711" x="4906963" y="3919538"/>
          <p14:tracePt t="100719" x="4913313" y="3919538"/>
          <p14:tracePt t="100727" x="4926013" y="3919538"/>
          <p14:tracePt t="100746" x="4932363" y="3913188"/>
          <p14:tracePt t="100756" x="4945063" y="3913188"/>
          <p14:tracePt t="100764" x="4951413" y="3906838"/>
          <p14:tracePt t="100771" x="4970463" y="3906838"/>
          <p14:tracePt t="100779" x="4983163" y="3906838"/>
          <p14:tracePt t="100788" x="5002213" y="3906838"/>
          <p14:tracePt t="100798" x="5027613" y="3906838"/>
          <p14:tracePt t="100806" x="5059363" y="3906838"/>
          <p14:tracePt t="100813" x="5084763" y="3900488"/>
          <p14:tracePt t="100821" x="5116513" y="3900488"/>
          <p14:tracePt t="100829" x="5135563" y="3900488"/>
          <p14:tracePt t="100838" x="5148263" y="3900488"/>
          <p14:tracePt t="100846" x="5167313" y="3900488"/>
          <p14:tracePt t="100855" x="5186363" y="3900488"/>
          <p14:tracePt t="100863" x="5192713" y="3900488"/>
          <p14:tracePt t="100871" x="5211763" y="3900488"/>
          <p14:tracePt t="100879" x="5224463" y="3900488"/>
          <p14:tracePt t="100888" x="5230813" y="3894138"/>
          <p14:tracePt t="100897" x="5243513" y="3894138"/>
          <p14:tracePt t="100906" x="5256213" y="3894138"/>
          <p14:tracePt t="100913" x="5264150" y="3894138"/>
          <p14:tracePt t="100921" x="5276850" y="3894138"/>
          <p14:tracePt t="100929" x="5283200" y="3894138"/>
          <p14:tracePt t="100939" x="5295900" y="3894138"/>
          <p14:tracePt t="100947" x="5308600" y="3894138"/>
          <p14:tracePt t="100955" x="5314950" y="3894138"/>
          <p14:tracePt t="100963" x="5327650" y="3894138"/>
          <p14:tracePt t="101095" x="5334000" y="3894138"/>
          <p14:tracePt t="102046" x="5340350" y="3894138"/>
          <p14:tracePt t="102058" x="5346700" y="3894138"/>
          <p14:tracePt t="102082" x="5353050" y="3900488"/>
          <p14:tracePt t="102088" x="5391150" y="3919538"/>
          <p14:tracePt t="102096" x="5403850" y="3932238"/>
          <p14:tracePt t="102104" x="5410200" y="3932238"/>
          <p14:tracePt t="102112" x="5416550" y="3944938"/>
          <p14:tracePt t="102120" x="5429250" y="3951288"/>
          <p14:tracePt t="102127" x="5435600" y="3951288"/>
          <p14:tracePt t="102136" x="5448300" y="3957638"/>
          <p14:tracePt t="102143" x="5461000" y="3957638"/>
          <p14:tracePt t="102159" x="5467350" y="3957638"/>
          <p14:tracePt t="102168" x="5473700" y="3957638"/>
          <p14:tracePt t="102179" x="5480050" y="3957638"/>
          <p14:tracePt t="102195" x="5486400" y="3957638"/>
          <p14:tracePt t="102203" x="5486400" y="3963988"/>
          <p14:tracePt t="102211" x="5499100" y="3963988"/>
          <p14:tracePt t="102228" x="5511800" y="3963988"/>
          <p14:tracePt t="102244" x="5518150" y="3963988"/>
          <p14:tracePt t="102253" x="5524500" y="3963988"/>
          <p14:tracePt t="102259" x="5530850" y="3963988"/>
          <p14:tracePt t="102277" x="5537200" y="3963988"/>
          <p14:tracePt t="102286" x="5543550" y="3963988"/>
          <p14:tracePt t="102294" x="5549900" y="3963988"/>
          <p14:tracePt t="102302" x="5562600" y="3963988"/>
          <p14:tracePt t="102309" x="5568950" y="3963988"/>
          <p14:tracePt t="102318" x="5581650" y="3963988"/>
          <p14:tracePt t="102327" x="5594350" y="3963988"/>
          <p14:tracePt t="102344" x="5600700" y="3963988"/>
          <p14:tracePt t="102356" x="5607050" y="3963988"/>
          <p14:tracePt t="102376" x="5613400" y="3963988"/>
          <p14:tracePt t="102432" x="5619750" y="3963988"/>
          <p14:tracePt t="102440" x="5626100" y="3963988"/>
          <p14:tracePt t="102448" x="5638800" y="3963988"/>
          <p14:tracePt t="102456" x="5657850" y="3957638"/>
          <p14:tracePt t="102463" x="5670550" y="3951288"/>
          <p14:tracePt t="102472" x="5683250" y="3944938"/>
          <p14:tracePt t="102482" x="5695950" y="3938588"/>
          <p14:tracePt t="102490" x="5708650" y="3938588"/>
          <p14:tracePt t="102498" x="5716588" y="3932238"/>
          <p14:tracePt t="102506" x="5729288" y="3932238"/>
          <p14:tracePt t="102514" x="5741988" y="3932238"/>
          <p14:tracePt t="102531" x="5754688" y="3932238"/>
          <p14:tracePt t="102548" x="5767388" y="3932238"/>
          <p14:tracePt t="102556" x="5780088" y="3932238"/>
          <p14:tracePt t="102564" x="5786438" y="3932238"/>
          <p14:tracePt t="102572" x="5792788" y="3932238"/>
          <p14:tracePt t="102582" x="5799138" y="3932238"/>
          <p14:tracePt t="103280" x="5805488" y="3932238"/>
          <p14:tracePt t="103288" x="5849938" y="3925888"/>
          <p14:tracePt t="103296" x="5900738" y="3919538"/>
          <p14:tracePt t="103305" x="5945188" y="3913188"/>
          <p14:tracePt t="103312" x="5989638" y="3913188"/>
          <p14:tracePt t="103321" x="6015038" y="3913188"/>
          <p14:tracePt t="103330" x="6021388" y="3906838"/>
          <p14:tracePt t="103337" x="6034088" y="3906838"/>
          <p14:tracePt t="103345" x="6040438" y="3906838"/>
          <p14:tracePt t="115994" x="6034088" y="3906838"/>
          <p14:tracePt t="116081" x="6027738" y="3906838"/>
          <p14:tracePt t="116088" x="6021388" y="3906838"/>
          <p14:tracePt t="116097" x="6015038" y="3906838"/>
          <p14:tracePt t="116104" x="6015038" y="3919538"/>
          <p14:tracePt t="116114" x="6015038" y="3938588"/>
          <p14:tracePt t="116120" x="6021388" y="3944938"/>
          <p14:tracePt t="116131" x="6027738" y="3963988"/>
          <p14:tracePt t="116135" x="6034088" y="3976688"/>
          <p14:tracePt t="116144" x="6040438" y="3989388"/>
          <p14:tracePt t="116152" x="6040438" y="3995738"/>
          <p14:tracePt t="116160" x="6040438" y="4008438"/>
          <p14:tracePt t="116168" x="6040438" y="4014788"/>
          <p14:tracePt t="116175" x="6040438" y="4027488"/>
          <p14:tracePt t="116183" x="6053138" y="4040188"/>
          <p14:tracePt t="116192" x="6059488" y="4052888"/>
          <p14:tracePt t="116199" x="6078538" y="4059238"/>
          <p14:tracePt t="116208" x="6091238" y="4073525"/>
          <p14:tracePt t="116215" x="6116638" y="4086225"/>
          <p14:tracePt t="116223" x="6142038" y="4098925"/>
          <p14:tracePt t="116231" x="6167438" y="4111625"/>
          <p14:tracePt t="116239" x="6188075" y="4124325"/>
          <p14:tracePt t="116247" x="6200775" y="4137025"/>
          <p14:tracePt t="116254" x="6213475" y="4149725"/>
          <p14:tracePt t="116263" x="6219825" y="4162425"/>
          <p14:tracePt t="116270" x="6232525" y="4168775"/>
          <p14:tracePt t="116278" x="6245225" y="4181475"/>
          <p14:tracePt t="116286" x="6257925" y="4194175"/>
          <p14:tracePt t="116293" x="6264275" y="4206875"/>
          <p14:tracePt t="116302" x="6276975" y="4213225"/>
          <p14:tracePt t="116309" x="6289675" y="4225925"/>
          <p14:tracePt t="116317" x="6302375" y="4238625"/>
          <p14:tracePt t="116327" x="6315075" y="4244975"/>
          <p14:tracePt t="116336" x="6321425" y="4257675"/>
          <p14:tracePt t="116343" x="6334125" y="4257675"/>
          <p14:tracePt t="116351" x="6340475" y="4257675"/>
          <p14:tracePt t="116399" x="6346825" y="4264025"/>
          <p14:tracePt t="116415" x="6353175" y="4270375"/>
          <p14:tracePt t="116423" x="6359525" y="4276725"/>
          <p14:tracePt t="116431" x="6365875" y="4289425"/>
          <p14:tracePt t="116439" x="6372225" y="4302125"/>
          <p14:tracePt t="116447" x="6384925" y="4314825"/>
          <p14:tracePt t="116456" x="6391275" y="4314825"/>
          <p14:tracePt t="116465" x="6391275" y="4321175"/>
          <p14:tracePt t="116480" x="6391275" y="4327525"/>
          <p14:tracePt t="116547" x="6359525" y="4327525"/>
          <p14:tracePt t="116555" x="6302375" y="4321175"/>
          <p14:tracePt t="116562" x="6219825" y="4302125"/>
          <p14:tracePt t="116570" x="6129338" y="4283075"/>
          <p14:tracePt t="116578" x="6021388" y="4264025"/>
          <p14:tracePt t="116586" x="5875338" y="4257675"/>
          <p14:tracePt t="116594" x="5716588" y="4232275"/>
          <p14:tracePt t="116602" x="5556250" y="4225925"/>
          <p14:tracePt t="116609" x="5441950" y="4225925"/>
          <p14:tracePt t="116618" x="5365750" y="4225925"/>
          <p14:tracePt t="116626" x="5314950" y="4225925"/>
          <p14:tracePt t="116634" x="5270500" y="4225925"/>
          <p14:tracePt t="116641" x="5224463" y="4225925"/>
          <p14:tracePt t="116649" x="5192713" y="4225925"/>
          <p14:tracePt t="116657" x="5167313" y="4225925"/>
          <p14:tracePt t="116665" x="5135563" y="4225925"/>
          <p14:tracePt t="116673" x="5116513" y="4232275"/>
          <p14:tracePt t="116681" x="5110163" y="4232275"/>
          <p14:tracePt t="116690" x="5091113" y="4238625"/>
          <p14:tracePt t="116697" x="5078413" y="4238625"/>
          <p14:tracePt t="116704" x="5072063" y="4238625"/>
          <p14:tracePt t="116713" x="5059363" y="4238625"/>
          <p14:tracePt t="116720" x="5046663" y="4244975"/>
          <p14:tracePt t="116728" x="5033963" y="4244975"/>
          <p14:tracePt t="116736" x="5021263" y="4244975"/>
          <p14:tracePt t="116743" x="4995863" y="4244975"/>
          <p14:tracePt t="116752" x="4964113" y="4244975"/>
          <p14:tracePt t="116760" x="4932363" y="4251325"/>
          <p14:tracePt t="116768" x="4887913" y="4264025"/>
          <p14:tracePt t="116775" x="4843463" y="4270375"/>
          <p14:tracePt t="116783" x="4784725" y="4283075"/>
          <p14:tracePt t="116791" x="4740275" y="4289425"/>
          <p14:tracePt t="116799" x="4695825" y="4302125"/>
          <p14:tracePt t="116807" x="4676775" y="4302125"/>
          <p14:tracePt t="116815" x="4670425" y="4302125"/>
          <p14:tracePt t="116823" x="4664075" y="4302125"/>
          <p14:tracePt t="116831" x="4657725" y="4302125"/>
          <p14:tracePt t="116855" x="4651375" y="4302125"/>
          <p14:tracePt t="116870" x="4645025" y="4302125"/>
          <p14:tracePt t="116878" x="4632325" y="4302125"/>
          <p14:tracePt t="116887" x="4600575" y="4302125"/>
          <p14:tracePt t="116896" x="4581525" y="4302125"/>
          <p14:tracePt t="116902" x="4549775" y="4302125"/>
          <p14:tracePt t="116909" x="4524375" y="4302125"/>
          <p14:tracePt t="116918" x="4511675" y="4302125"/>
          <p14:tracePt t="116926" x="4486275" y="4302125"/>
          <p14:tracePt t="116934" x="4460875" y="4302125"/>
          <p14:tracePt t="116943" x="4422775" y="4302125"/>
          <p14:tracePt t="116952" x="4384675" y="4314825"/>
          <p14:tracePt t="116959" x="4352925" y="4321175"/>
          <p14:tracePt t="116966" x="4338638" y="4327525"/>
          <p14:tracePt t="116974" x="4332288" y="4327525"/>
          <p14:tracePt t="116982" x="4325938" y="4333875"/>
          <p14:tracePt t="117108" x="4325938" y="4327525"/>
          <p14:tracePt t="117116" x="4332288" y="4327525"/>
          <p14:tracePt t="117124" x="4338638" y="4321175"/>
          <p14:tracePt t="117139" x="4346575" y="4321175"/>
          <p14:tracePt t="117145" x="4359275" y="4321175"/>
          <p14:tracePt t="117170" x="4365625" y="4321175"/>
          <p14:tracePt t="117180" x="4378325" y="4321175"/>
          <p14:tracePt t="117186" x="4378325" y="4314825"/>
          <p14:tracePt t="117195" x="4384675" y="4314825"/>
          <p14:tracePt t="117202" x="4397375" y="4314825"/>
          <p14:tracePt t="117209" x="4403725" y="4314825"/>
          <p14:tracePt t="117218" x="4416425" y="4314825"/>
          <p14:tracePt t="117225" x="4422775" y="4314825"/>
          <p14:tracePt t="117234" x="4435475" y="4314825"/>
          <p14:tracePt t="117241" x="4441825" y="4314825"/>
          <p14:tracePt t="117257" x="4448175" y="4314825"/>
          <p14:tracePt t="118459" x="4460875" y="4308475"/>
          <p14:tracePt t="118468" x="4498975" y="4302125"/>
          <p14:tracePt t="118474" x="4556125" y="4295775"/>
          <p14:tracePt t="118482" x="4600575" y="4289425"/>
          <p14:tracePt t="118490" x="4645025" y="4276725"/>
          <p14:tracePt t="118497" x="4657725" y="4276725"/>
          <p14:tracePt t="118505" x="4676775" y="4276725"/>
          <p14:tracePt t="118512" x="4689475" y="4276725"/>
          <p14:tracePt t="118583" x="4695825" y="4276725"/>
          <p14:tracePt t="118600" x="4702175" y="4276725"/>
          <p14:tracePt t="118605" x="4708525" y="4276725"/>
          <p14:tracePt t="118613" x="4721225" y="4276725"/>
          <p14:tracePt t="118622" x="4733925" y="4276725"/>
          <p14:tracePt t="118629" x="4746625" y="4276725"/>
          <p14:tracePt t="118638" x="4765675" y="4276725"/>
          <p14:tracePt t="118645" x="4784725" y="4276725"/>
          <p14:tracePt t="118654" x="4818063" y="4270375"/>
          <p14:tracePt t="118662" x="4837113" y="4270375"/>
          <p14:tracePt t="118670" x="4856163" y="4270375"/>
          <p14:tracePt t="118678" x="4868863" y="4270375"/>
          <p14:tracePt t="118686" x="4875213" y="4270375"/>
          <p14:tracePt t="118695" x="4887913" y="4270375"/>
          <p14:tracePt t="118771" x="4894263" y="4270375"/>
          <p14:tracePt t="118792" x="4900613" y="4276725"/>
          <p14:tracePt t="118800" x="4906963" y="4283075"/>
          <p14:tracePt t="118808" x="4913313" y="4283075"/>
          <p14:tracePt t="118818" x="4926013" y="4283075"/>
          <p14:tracePt t="118826" x="4938713" y="4283075"/>
          <p14:tracePt t="118834" x="4945063" y="4283075"/>
          <p14:tracePt t="118842" x="4957763" y="4283075"/>
          <p14:tracePt t="118850" x="4964113" y="4283075"/>
          <p14:tracePt t="118858" x="4970463" y="4283075"/>
          <p14:tracePt t="120371" x="4976813" y="4283075"/>
          <p14:tracePt t="120381" x="4983163" y="4289425"/>
          <p14:tracePt t="120389" x="5002213" y="4289425"/>
          <p14:tracePt t="120397" x="5008563" y="4289425"/>
          <p14:tracePt t="120408" x="5014913" y="4295775"/>
          <p14:tracePt t="120416" x="5021263" y="4295775"/>
          <p14:tracePt t="120424" x="5027613" y="4295775"/>
          <p14:tracePt t="120448" x="5027613" y="4302125"/>
          <p14:tracePt t="120578" x="5033963" y="4302125"/>
          <p14:tracePt t="120584" x="5040313" y="4302125"/>
          <p14:tracePt t="120594" x="5053013" y="4302125"/>
          <p14:tracePt t="120601" x="5059363" y="4302125"/>
          <p14:tracePt t="120611" x="5065713" y="4302125"/>
          <p14:tracePt t="120616" x="5072063" y="4302125"/>
          <p14:tracePt t="120624" x="5078413" y="4302125"/>
          <p14:tracePt t="120632" x="5084763" y="4302125"/>
          <p14:tracePt t="120639" x="5097463" y="4302125"/>
          <p14:tracePt t="120648" x="5110163" y="4302125"/>
          <p14:tracePt t="120656" x="5116513" y="4295775"/>
          <p14:tracePt t="120664" x="5141913" y="4295775"/>
          <p14:tracePt t="120674" x="5173663" y="4295775"/>
          <p14:tracePt t="120682" x="5205413" y="4289425"/>
          <p14:tracePt t="120690" x="5230813" y="4283075"/>
          <p14:tracePt t="120698" x="5256213" y="4276725"/>
          <p14:tracePt t="120705" x="5283200" y="4264025"/>
          <p14:tracePt t="120714" x="5308600" y="4264025"/>
          <p14:tracePt t="120721" x="5334000" y="4257675"/>
          <p14:tracePt t="120730" x="5359400" y="4251325"/>
          <p14:tracePt t="120738" x="5391150" y="4244975"/>
          <p14:tracePt t="120746" x="5422900" y="4244975"/>
          <p14:tracePt t="120754" x="5461000" y="4238625"/>
          <p14:tracePt t="120764" x="5492750" y="4238625"/>
          <p14:tracePt t="120771" x="5518150" y="4238625"/>
          <p14:tracePt t="120780" x="5537200" y="4232275"/>
          <p14:tracePt t="120787" x="5556250" y="4232275"/>
          <p14:tracePt t="120797" x="5575300" y="4232275"/>
          <p14:tracePt t="120805" x="5600700" y="4232275"/>
          <p14:tracePt t="120814" x="5619750" y="4232275"/>
          <p14:tracePt t="120821" x="5651500" y="4232275"/>
          <p14:tracePt t="120830" x="5695950" y="4232275"/>
          <p14:tracePt t="120837" x="5741988" y="4219575"/>
          <p14:tracePt t="120846" x="5786438" y="4219575"/>
          <p14:tracePt t="120854" x="5830888" y="4213225"/>
          <p14:tracePt t="120861" x="5875338" y="4213225"/>
          <p14:tracePt t="120868" x="5907088" y="4213225"/>
          <p14:tracePt t="120877" x="5938838" y="4213225"/>
          <p14:tracePt t="120892" x="5964238" y="4213225"/>
          <p14:tracePt t="120893" x="5995988" y="4213225"/>
          <p14:tracePt t="120902" x="6021388" y="4206875"/>
          <p14:tracePt t="120909" x="6053138" y="4206875"/>
          <p14:tracePt t="120918" x="6097588" y="4200525"/>
          <p14:tracePt t="120927" x="6116638" y="4200525"/>
          <p14:tracePt t="120935" x="6135688" y="4200525"/>
          <p14:tracePt t="120943" x="6148388" y="4200525"/>
          <p14:tracePt t="120952" x="6154738" y="4200525"/>
          <p14:tracePt t="121027" x="6161088" y="4200525"/>
          <p14:tracePt t="121039" x="6167438" y="4200525"/>
          <p14:tracePt t="121061" x="6154738" y="4225925"/>
          <p14:tracePt t="121070" x="6122988" y="4264025"/>
          <p14:tracePt t="121517" x="6122988" y="4257675"/>
          <p14:tracePt t="122096" x="6122988" y="4251325"/>
          <p14:tracePt t="122104" x="6129338" y="4251325"/>
          <p14:tracePt t="122112" x="6129338" y="4244975"/>
          <p14:tracePt t="122184" x="6135688" y="4238625"/>
          <p14:tracePt t="122192" x="6142038" y="4232275"/>
          <p14:tracePt t="122200" x="6142038" y="4225925"/>
          <p14:tracePt t="122210" x="6142038" y="4219575"/>
          <p14:tracePt t="122267" x="6148388" y="4219575"/>
          <p14:tracePt t="122275" x="6154738" y="4219575"/>
          <p14:tracePt t="122300" x="6161088" y="4219575"/>
          <p14:tracePt t="122308" x="6167438" y="4225925"/>
          <p14:tracePt t="122315" x="6175375" y="4232275"/>
          <p14:tracePt t="122324" x="6175375" y="4238625"/>
          <p14:tracePt t="122333" x="6181725" y="4244975"/>
          <p14:tracePt t="122340" x="6194425" y="4244975"/>
          <p14:tracePt t="122348" x="6194425" y="4251325"/>
          <p14:tracePt t="122356" x="6200775" y="4251325"/>
          <p14:tracePt t="122364" x="6207125" y="4257675"/>
          <p14:tracePt t="122377" x="6213475" y="4264025"/>
          <p14:tracePt t="122386" x="6226175" y="4270375"/>
          <p14:tracePt t="122393" x="6226175" y="4276725"/>
          <p14:tracePt t="122421" x="6232525" y="4276725"/>
          <p14:tracePt t="122992" x="6238875" y="4283075"/>
          <p14:tracePt t="122999" x="6245225" y="4295775"/>
          <p14:tracePt t="123009" x="6270625" y="4308475"/>
          <p14:tracePt t="123014" x="6302375" y="4321175"/>
          <p14:tracePt t="123023" x="6327775" y="4333875"/>
          <p14:tracePt t="123030" x="6340475" y="4346575"/>
          <p14:tracePt t="123038" x="6359525" y="4359275"/>
          <p14:tracePt t="123046" x="6378575" y="4365625"/>
          <p14:tracePt t="123054" x="6391275" y="4378325"/>
          <p14:tracePt t="123062" x="6403975" y="4384675"/>
          <p14:tracePt t="123070" x="6416675" y="4391025"/>
          <p14:tracePt t="123078" x="6429375" y="4397375"/>
          <p14:tracePt t="123085" x="6435725" y="4403725"/>
          <p14:tracePt t="123157" x="6442075" y="4403725"/>
          <p14:tracePt t="123165" x="6454775" y="4397375"/>
          <p14:tracePt t="123173" x="6454775" y="4391025"/>
          <p14:tracePt t="123183" x="6467475" y="4391025"/>
          <p14:tracePt t="123190" x="6480175" y="4378325"/>
          <p14:tracePt t="123198" x="6511925" y="4365625"/>
          <p14:tracePt t="123206" x="6550025" y="4359275"/>
          <p14:tracePt t="123214" x="6594475" y="4340225"/>
          <p14:tracePt t="123224" x="6619875" y="4327525"/>
          <p14:tracePt t="123233" x="6640513" y="4321175"/>
          <p14:tracePt t="123241" x="6665913" y="4308475"/>
          <p14:tracePt t="123246" x="6672263" y="4295775"/>
          <p14:tracePt t="123254" x="6684963" y="4289425"/>
          <p14:tracePt t="123264" x="6691313" y="4276725"/>
          <p14:tracePt t="123273" x="6704013" y="4264025"/>
          <p14:tracePt t="123280" x="6710363" y="4251325"/>
          <p14:tracePt t="123295" x="6710363" y="4238625"/>
          <p14:tracePt t="123303" x="6710363" y="4232275"/>
          <p14:tracePt t="123312" x="6710363" y="4225925"/>
          <p14:tracePt t="123319" x="6710363" y="4213225"/>
          <p14:tracePt t="123330" x="6710363" y="4206875"/>
          <p14:tracePt t="123338" x="6710363" y="4194175"/>
          <p14:tracePt t="123346" x="6710363" y="4187825"/>
          <p14:tracePt t="123353" x="6710363" y="4175125"/>
          <p14:tracePt t="123361" x="6710363" y="4162425"/>
          <p14:tracePt t="123370" x="6710363" y="4156075"/>
          <p14:tracePt t="123380" x="6710363" y="4143375"/>
          <p14:tracePt t="123387" x="6710363" y="4130675"/>
          <p14:tracePt t="123396" x="6697663" y="4124325"/>
          <p14:tracePt t="123404" x="6691313" y="4111625"/>
          <p14:tracePt t="123412" x="6684963" y="4098925"/>
          <p14:tracePt t="123420" x="6672263" y="4086225"/>
          <p14:tracePt t="123425" x="6665913" y="4086225"/>
          <p14:tracePt t="123433" x="6646863" y="4073525"/>
          <p14:tracePt t="123441" x="6619875" y="4065588"/>
          <p14:tracePt t="123450" x="6594475" y="4059238"/>
          <p14:tracePt t="123457" x="6569075" y="4052888"/>
          <p14:tracePt t="123466" x="6556375" y="4052888"/>
          <p14:tracePt t="123474" x="6537325" y="4052888"/>
          <p14:tracePt t="123482" x="6524625" y="4052888"/>
          <p14:tracePt t="123491" x="6511925" y="4052888"/>
          <p14:tracePt t="123498" x="6492875" y="4052888"/>
          <p14:tracePt t="123506" x="6480175" y="4052888"/>
          <p14:tracePt t="123515" x="6473825" y="4052888"/>
          <p14:tracePt t="123524" x="6461125" y="4052888"/>
          <p14:tracePt t="123530" x="6454775" y="4052888"/>
          <p14:tracePt t="123537" x="6442075" y="4052888"/>
          <p14:tracePt t="123546" x="6429375" y="4052888"/>
          <p14:tracePt t="123553" x="6423025" y="4059238"/>
          <p14:tracePt t="123559" x="6416675" y="4059238"/>
          <p14:tracePt t="123568" x="6403975" y="4073525"/>
          <p14:tracePt t="123575" x="6397625" y="4086225"/>
          <p14:tracePt t="123584" x="6397625" y="4092575"/>
          <p14:tracePt t="123591" x="6391275" y="4105275"/>
          <p14:tracePt t="123600" x="6391275" y="4117975"/>
          <p14:tracePt t="123607" x="6378575" y="4124325"/>
          <p14:tracePt t="123616" x="6372225" y="4137025"/>
          <p14:tracePt t="123624" x="6359525" y="4162425"/>
          <p14:tracePt t="123633" x="6353175" y="4181475"/>
          <p14:tracePt t="123639" x="6346825" y="4187825"/>
          <p14:tracePt t="123649" x="6340475" y="4200525"/>
          <p14:tracePt t="123655" x="6340475" y="4213225"/>
          <p14:tracePt t="123665" x="6340475" y="4219575"/>
          <p14:tracePt t="123673" x="6340475" y="4232275"/>
          <p14:tracePt t="123680" x="6340475" y="4238625"/>
          <p14:tracePt t="123689" x="6340475" y="4244975"/>
          <p14:tracePt t="123696" x="6340475" y="4251325"/>
          <p14:tracePt t="123704" x="6353175" y="4257675"/>
          <p14:tracePt t="123720" x="6365875" y="4264025"/>
          <p14:tracePt t="123728" x="6378575" y="4270375"/>
          <p14:tracePt t="123736" x="6391275" y="4270375"/>
          <p14:tracePt t="123743" x="6416675" y="4270375"/>
          <p14:tracePt t="123751" x="6448425" y="4270375"/>
          <p14:tracePt t="123759" x="6486525" y="4257675"/>
          <p14:tracePt t="123767" x="6518275" y="4251325"/>
          <p14:tracePt t="123775" x="6562725" y="4244975"/>
          <p14:tracePt t="123783" x="6588125" y="4225925"/>
          <p14:tracePt t="123794" x="6613525" y="4219575"/>
          <p14:tracePt t="123801" x="6634163" y="4219575"/>
          <p14:tracePt t="123809" x="6646863" y="4213225"/>
          <p14:tracePt t="123817" x="6659563" y="4206875"/>
          <p14:tracePt t="123825" x="6659563" y="4200525"/>
          <p14:tracePt t="123839" x="6665913" y="4194175"/>
          <p14:tracePt t="124012" x="6672263" y="4187825"/>
          <p14:tracePt t="124028" x="6672263" y="4181475"/>
          <p14:tracePt t="124039" x="6684963" y="4181475"/>
          <p14:tracePt t="124043" x="6697663" y="4175125"/>
          <p14:tracePt t="124052" x="6704013" y="4162425"/>
          <p14:tracePt t="124058" x="6710363" y="4156075"/>
          <p14:tracePt t="124065" x="6716713" y="4156075"/>
          <p14:tracePt t="124075" x="6723063" y="4149725"/>
          <p14:tracePt t="124089" x="6723063" y="4143375"/>
          <p14:tracePt t="124098" x="6729413" y="4143375"/>
          <p14:tracePt t="124106" x="6735763" y="4137025"/>
          <p14:tracePt t="124114" x="6742113" y="4137025"/>
          <p14:tracePt t="124122" x="6754813" y="4130675"/>
          <p14:tracePt t="124130" x="6767513" y="4117975"/>
          <p14:tracePt t="124146" x="6773863" y="4105275"/>
          <p14:tracePt t="124153" x="6780213" y="4105275"/>
          <p14:tracePt t="124394" x="6780213" y="4111625"/>
          <p14:tracePt t="124410" x="6780213" y="4117975"/>
          <p14:tracePt t="124430" x="6780213" y="4124325"/>
          <p14:tracePt t="124438" x="6773863" y="4124325"/>
          <p14:tracePt t="124445" x="6773863" y="4130675"/>
          <p14:tracePt t="124454" x="6773863" y="4149725"/>
          <p14:tracePt t="124462" x="6773863" y="4162425"/>
          <p14:tracePt t="124470" x="6780213" y="4175125"/>
          <p14:tracePt t="124476" x="6780213" y="4181475"/>
          <p14:tracePt t="124484" x="6780213" y="4194175"/>
          <p14:tracePt t="124492" x="6786563" y="4206875"/>
          <p14:tracePt t="124501" x="6786563" y="4213225"/>
          <p14:tracePt t="124508" x="6786563" y="4219575"/>
          <p14:tracePt t="124517" x="6792913" y="4219575"/>
          <p14:tracePt t="124523" x="6792913" y="4225925"/>
          <p14:tracePt t="125024" x="6799263" y="4225925"/>
          <p14:tracePt t="125033" x="6805613" y="4225925"/>
          <p14:tracePt t="126088" x="6811963" y="4225925"/>
          <p14:tracePt t="126100" x="6818313" y="4225925"/>
          <p14:tracePt t="126108" x="6818313" y="4213225"/>
          <p14:tracePt t="126117" x="6831013" y="4200525"/>
          <p14:tracePt t="126123" x="6837363" y="4200525"/>
          <p14:tracePt t="126131" x="6843713" y="4187825"/>
          <p14:tracePt t="126139" x="6843713" y="4181475"/>
          <p14:tracePt t="126148" x="6850063" y="4181475"/>
          <p14:tracePt t="126157" x="6856413" y="4181475"/>
          <p14:tracePt t="126165" x="6862763" y="4181475"/>
          <p14:tracePt t="126173" x="6875463" y="4181475"/>
          <p14:tracePt t="126181" x="6894513" y="4181475"/>
          <p14:tracePt t="126189" x="6907213" y="4181475"/>
          <p14:tracePt t="126197" x="6926263" y="4187825"/>
          <p14:tracePt t="126205" x="6938963" y="4187825"/>
          <p14:tracePt t="126215" x="6945313" y="4194175"/>
          <p14:tracePt t="126222" x="6951663" y="4194175"/>
          <p14:tracePt t="126230" x="6958013" y="4194175"/>
          <p14:tracePt t="126238" x="6964363" y="4194175"/>
          <p14:tracePt t="126364" x="6964363" y="4200525"/>
          <p14:tracePt t="126371" x="6970713" y="4200525"/>
          <p14:tracePt t="126380" x="6970713" y="4206875"/>
          <p14:tracePt t="126388" x="6977063" y="4206875"/>
          <p14:tracePt t="126396" x="6977063" y="4213225"/>
          <p14:tracePt t="126404" x="6977063" y="4225925"/>
          <p14:tracePt t="126608" x="6983413" y="4225925"/>
          <p14:tracePt t="126619" x="6989763" y="4225925"/>
          <p14:tracePt t="126626" x="6996113" y="4225925"/>
          <p14:tracePt t="126683" x="7002463" y="4232275"/>
          <p14:tracePt t="126691" x="7021513" y="4238625"/>
          <p14:tracePt t="126700" x="7059613" y="4244975"/>
          <p14:tracePt t="126708" x="7092950" y="4244975"/>
          <p14:tracePt t="126716" x="7137400" y="4244975"/>
          <p14:tracePt t="126724" x="7156450" y="4244975"/>
          <p14:tracePt t="126731" x="7169150" y="4244975"/>
          <p14:tracePt t="126739" x="7181850" y="4244975"/>
          <p14:tracePt t="126755" x="7188200" y="4244975"/>
          <p14:tracePt t="126803" x="7194550" y="4244975"/>
          <p14:tracePt t="126813" x="7207250" y="4244975"/>
          <p14:tracePt t="126820" x="7232650" y="4232275"/>
          <p14:tracePt t="126828" x="7270750" y="4225925"/>
          <p14:tracePt t="126834" x="7289800" y="4225925"/>
          <p14:tracePt t="126842" x="7302500" y="4225925"/>
          <p14:tracePt t="126849" x="7315200" y="4225925"/>
          <p14:tracePt t="126857" x="7315200" y="4232275"/>
          <p14:tracePt t="126865" x="7308850" y="4251325"/>
          <p14:tracePt t="126873" x="7283450" y="4276725"/>
          <p14:tracePt t="126887" x="7264400" y="4289425"/>
          <p14:tracePt t="126910" x="7264400" y="4295775"/>
          <p14:tracePt t="126933" x="7264400" y="4302125"/>
          <p14:tracePt t="126941" x="7251700" y="4308475"/>
          <p14:tracePt t="127036" x="7251700" y="4314825"/>
          <p14:tracePt t="127044" x="7245350" y="4321175"/>
          <p14:tracePt t="127188" x="7239000" y="4321175"/>
          <p14:tracePt t="127196" x="7239000" y="4314825"/>
          <p14:tracePt t="127204" x="7232650" y="4308475"/>
          <p14:tracePt t="127211" x="7232650" y="4302125"/>
          <p14:tracePt t="127219" x="7219950" y="4295775"/>
          <p14:tracePt t="127225" x="7207250" y="4276725"/>
          <p14:tracePt t="127233" x="7200900" y="4270375"/>
          <p14:tracePt t="127241" x="7188200" y="4257675"/>
          <p14:tracePt t="127250" x="7181850" y="4238625"/>
          <p14:tracePt t="127257" x="7169150" y="4225925"/>
          <p14:tracePt t="127265" x="7156450" y="4200525"/>
          <p14:tracePt t="127274" x="7143750" y="4194175"/>
          <p14:tracePt t="127281" x="7131050" y="4175125"/>
          <p14:tracePt t="127290" x="7131050" y="4156075"/>
          <p14:tracePt t="127298" x="7131050" y="4149725"/>
          <p14:tracePt t="127329" x="7137400" y="4149725"/>
          <p14:tracePt t="127353" x="7137400" y="4143375"/>
          <p14:tracePt t="127363" x="7143750" y="4143375"/>
          <p14:tracePt t="127695" x="7143750" y="4149725"/>
          <p14:tracePt t="127707" x="7143750" y="4156075"/>
          <p14:tracePt t="127715" x="7137400" y="4156075"/>
          <p14:tracePt t="127723" x="7131050" y="4156075"/>
          <p14:tracePt t="127731" x="7124700" y="4162425"/>
          <p14:tracePt t="127738" x="7124700" y="4175125"/>
          <p14:tracePt t="127746" x="7112000" y="4181475"/>
          <p14:tracePt t="127755" x="7099300" y="4187825"/>
          <p14:tracePt t="127762" x="7078663" y="4200525"/>
          <p14:tracePt t="127770" x="7065963" y="4213225"/>
          <p14:tracePt t="127776" x="7046913" y="4225925"/>
          <p14:tracePt t="127783" x="7027863" y="4238625"/>
          <p14:tracePt t="127792" x="6996113" y="4251325"/>
          <p14:tracePt t="127800" x="6951663" y="4257675"/>
          <p14:tracePt t="127807" x="6913563" y="4270375"/>
          <p14:tracePt t="127816" x="6875463" y="4289425"/>
          <p14:tracePt t="127824" x="6850063" y="4302125"/>
          <p14:tracePt t="127831" x="6843713" y="4308475"/>
          <p14:tracePt t="127840" x="6831013" y="4308475"/>
          <p14:tracePt t="127934" x="6843713" y="4308475"/>
          <p14:tracePt t="127942" x="6850063" y="4308475"/>
          <p14:tracePt t="128176" x="6856413" y="4308475"/>
          <p14:tracePt t="128188" x="6862763" y="4308475"/>
          <p14:tracePt t="128197" x="6894513" y="4308475"/>
          <p14:tracePt t="128205" x="6938963" y="4302125"/>
          <p14:tracePt t="128211" x="6996113" y="4302125"/>
          <p14:tracePt t="128225" x="7040563" y="4295775"/>
          <p14:tracePt t="128226" x="7078663" y="4295775"/>
          <p14:tracePt t="128235" x="7137400" y="4295775"/>
          <p14:tracePt t="128242" x="7188200" y="4295775"/>
          <p14:tracePt t="128249" x="7245350" y="4295775"/>
          <p14:tracePt t="128258" x="7283450" y="4295775"/>
          <p14:tracePt t="128265" x="7321550" y="4295775"/>
          <p14:tracePt t="128274" x="7340600" y="4295775"/>
          <p14:tracePt t="128281" x="7366000" y="4295775"/>
          <p14:tracePt t="128289" x="7391400" y="4289425"/>
          <p14:tracePt t="128297" x="7410450" y="4283075"/>
          <p14:tracePt t="128305" x="7423150" y="4270375"/>
          <p14:tracePt t="128313" x="7435850" y="4270375"/>
          <p14:tracePt t="128321" x="7448550" y="4264025"/>
          <p14:tracePt t="128330" x="7454900" y="4264025"/>
          <p14:tracePt t="128337" x="7467600" y="4257675"/>
          <p14:tracePt t="128345" x="7473950" y="4257675"/>
          <p14:tracePt t="128352" x="7480300" y="4257675"/>
          <p14:tracePt t="128361" x="7486650" y="4257675"/>
          <p14:tracePt t="128373" x="7493000" y="4257675"/>
          <p14:tracePt t="128408" x="7493000" y="4251325"/>
          <p14:tracePt t="128416" x="7505700" y="4251325"/>
          <p14:tracePt t="128423" x="7512050" y="4251325"/>
          <p14:tracePt t="128431" x="7531100" y="4251325"/>
          <p14:tracePt t="128439" x="7551738" y="4251325"/>
          <p14:tracePt t="128448" x="7564438" y="4251325"/>
          <p14:tracePt t="128455" x="7583488" y="4251325"/>
          <p14:tracePt t="128463" x="7602538" y="4251325"/>
          <p14:tracePt t="128471" x="7621588" y="4251325"/>
          <p14:tracePt t="128480" x="7627938" y="4251325"/>
          <p14:tracePt t="128487" x="7653338" y="4251325"/>
          <p14:tracePt t="128496" x="7672388" y="4251325"/>
          <p14:tracePt t="128503" x="7691438" y="4251325"/>
          <p14:tracePt t="128511" x="7710488" y="4244975"/>
          <p14:tracePt t="128518" x="7729538" y="4244975"/>
          <p14:tracePt t="128526" x="7735888" y="4238625"/>
          <p14:tracePt t="128534" x="7748588" y="4238625"/>
          <p14:tracePt t="128542" x="7761288" y="4238625"/>
          <p14:tracePt t="128550" x="7767638" y="4232275"/>
          <p14:tracePt t="128565" x="7773988" y="4232275"/>
          <p14:tracePt t="128629" x="7780338" y="4232275"/>
          <p14:tracePt t="128646" x="7793038" y="4232275"/>
          <p14:tracePt t="128651" x="7818438" y="4232275"/>
          <p14:tracePt t="128661" x="7856538" y="4225925"/>
          <p14:tracePt t="128668" x="7900988" y="4219575"/>
          <p14:tracePt t="128676" x="7945438" y="4219575"/>
          <p14:tracePt t="128685" x="7989888" y="4213225"/>
          <p14:tracePt t="128692" x="8035925" y="4213225"/>
          <p14:tracePt t="128701" x="8080375" y="4200525"/>
          <p14:tracePt t="128708" x="8112125" y="4194175"/>
          <p14:tracePt t="128715" x="8137525" y="4187825"/>
          <p14:tracePt t="128724" x="8162925" y="4175125"/>
          <p14:tracePt t="128731" x="8181975" y="4168775"/>
          <p14:tracePt t="128739" x="8201025" y="4162425"/>
          <p14:tracePt t="128747" x="8220075" y="4156075"/>
          <p14:tracePt t="128758" x="8226425" y="4156075"/>
          <p14:tracePt t="128763" x="8239125" y="4156075"/>
          <p14:tracePt t="128771" x="8245475" y="4156075"/>
          <p14:tracePt t="128817" x="8251825" y="4149725"/>
          <p14:tracePt t="128826" x="8264525" y="4149725"/>
          <p14:tracePt t="128835" x="8296275" y="4149725"/>
          <p14:tracePt t="128842" x="8340725" y="4143375"/>
          <p14:tracePt t="128850" x="8378825" y="4143375"/>
          <p14:tracePt t="128858" x="8416925" y="4143375"/>
          <p14:tracePt t="128866" x="8442325" y="4143375"/>
          <p14:tracePt t="128873" x="8462963" y="4137025"/>
          <p14:tracePt t="128885" x="8469313" y="4137025"/>
          <p14:tracePt t="128889" x="8482013" y="4137025"/>
          <p14:tracePt t="129037" x="8488363" y="4137025"/>
          <p14:tracePt t="129046" x="8494713" y="4137025"/>
          <p14:tracePt t="129060" x="8501063" y="4137025"/>
          <p14:tracePt t="129076" x="8507413" y="4137025"/>
          <p14:tracePt t="129444" x="8501063" y="4137025"/>
          <p14:tracePt t="129451" x="8494713" y="4124325"/>
          <p14:tracePt t="129460" x="8482013" y="4111625"/>
          <p14:tracePt t="129467" x="8469313" y="4111625"/>
          <p14:tracePt t="129474" x="8442325" y="4098925"/>
          <p14:tracePt t="129481" x="8378825" y="4079875"/>
          <p14:tracePt t="129490" x="8308975" y="4059238"/>
          <p14:tracePt t="129498" x="8245475" y="4046538"/>
          <p14:tracePt t="129505" x="8175625" y="4014788"/>
          <p14:tracePt t="129513" x="8112125" y="3957638"/>
          <p14:tracePt t="129522" x="8042275" y="3906838"/>
          <p14:tracePt t="129529" x="7989888" y="3875088"/>
          <p14:tracePt t="129537" x="7945438" y="3862388"/>
          <p14:tracePt t="129545" x="7900988" y="3843338"/>
          <p14:tracePt t="129553" x="7862888" y="3830638"/>
          <p14:tracePt t="129562" x="7831138" y="3817938"/>
          <p14:tracePt t="129569" x="7799388" y="3805238"/>
          <p14:tracePt t="129578" x="7754938" y="3786188"/>
          <p14:tracePt t="129585" x="7697788" y="3773488"/>
          <p14:tracePt t="129594" x="7634288" y="3754438"/>
          <p14:tracePt t="129602" x="7537450" y="3748088"/>
          <p14:tracePt t="129610" x="7429500" y="3748088"/>
          <p14:tracePt t="129616" x="7327900" y="3767138"/>
          <p14:tracePt t="129624" x="7219950" y="3786188"/>
          <p14:tracePt t="129631" x="7124700" y="3805238"/>
          <p14:tracePt t="129640" x="7046913" y="3817938"/>
          <p14:tracePt t="129648" x="6977063" y="3836988"/>
          <p14:tracePt t="129655" x="6913563" y="3856038"/>
          <p14:tracePt t="129663" x="6856413" y="3862388"/>
          <p14:tracePt t="129672" x="6792913" y="3875088"/>
          <p14:tracePt t="129679" x="6729413" y="3894138"/>
          <p14:tracePt t="129688" x="6659563" y="3913188"/>
          <p14:tracePt t="129695" x="6594475" y="3925888"/>
          <p14:tracePt t="129703" x="6524625" y="3951288"/>
          <p14:tracePt t="129711" x="6473825" y="3976688"/>
          <p14:tracePt t="129720" x="6423025" y="3989388"/>
          <p14:tracePt t="129727" x="6391275" y="4008438"/>
          <p14:tracePt t="129736" x="6353175" y="4021138"/>
          <p14:tracePt t="129744" x="6327775" y="4033838"/>
          <p14:tracePt t="129752" x="6302375" y="4046538"/>
          <p14:tracePt t="129758" x="6283325" y="4059238"/>
          <p14:tracePt t="129767" x="6270625" y="4073525"/>
          <p14:tracePt t="129774" x="6245225" y="4086225"/>
          <p14:tracePt t="129782" x="6226175" y="4092575"/>
          <p14:tracePt t="129790" x="6219825" y="4111625"/>
          <p14:tracePt t="129797" x="6200775" y="4130675"/>
          <p14:tracePt t="129805" x="6188075" y="4149725"/>
          <p14:tracePt t="129813" x="6181725" y="4162425"/>
          <p14:tracePt t="129821" x="6175375" y="4168775"/>
          <p14:tracePt t="129829" x="6161088" y="4181475"/>
          <p14:tracePt t="129837" x="6161088" y="4187825"/>
          <p14:tracePt t="129845" x="6161088" y="4194175"/>
          <p14:tracePt t="129853" x="6161088" y="4200525"/>
          <p14:tracePt t="129861" x="6161088" y="4206875"/>
          <p14:tracePt t="129869" x="6161088" y="4213225"/>
          <p14:tracePt t="129884" x="6161088" y="4225925"/>
          <p14:tracePt t="129886" x="6161088" y="4232275"/>
          <p14:tracePt t="129901" x="6175375" y="4244975"/>
          <p14:tracePt t="129910" x="6181725" y="4257675"/>
          <p14:tracePt t="129916" x="6194425" y="4264025"/>
          <p14:tracePt t="129924" x="6207125" y="4264025"/>
          <p14:tracePt t="129932" x="6226175" y="4270375"/>
          <p14:tracePt t="129939" x="6245225" y="4276725"/>
          <p14:tracePt t="129947" x="6289675" y="4283075"/>
          <p14:tracePt t="129956" x="6334125" y="4283075"/>
          <p14:tracePt t="129963" x="6378575" y="4283075"/>
          <p14:tracePt t="129971" x="6423025" y="4295775"/>
          <p14:tracePt t="129979" x="6467475" y="4295775"/>
          <p14:tracePt t="129987" x="6499225" y="4295775"/>
          <p14:tracePt t="129995" x="6530975" y="4295775"/>
          <p14:tracePt t="130003" x="6575425" y="4295775"/>
          <p14:tracePt t="130011" x="6607175" y="4295775"/>
          <p14:tracePt t="130019" x="6653213" y="4295775"/>
          <p14:tracePt t="130027" x="6697663" y="4295775"/>
          <p14:tracePt t="130035" x="6729413" y="4295775"/>
          <p14:tracePt t="130044" x="6754813" y="4295775"/>
          <p14:tracePt t="130051" x="6767513" y="4295775"/>
          <p14:tracePt t="130058" x="6780213" y="4289425"/>
          <p14:tracePt t="130068" x="6792913" y="4289425"/>
          <p14:tracePt t="130074" x="6799263" y="4283075"/>
          <p14:tracePt t="130083" x="6811963" y="4283075"/>
          <p14:tracePt t="130090" x="6824663" y="4276725"/>
          <p14:tracePt t="130097" x="6831013" y="4270375"/>
          <p14:tracePt t="130106" x="6843713" y="4264025"/>
          <p14:tracePt t="130113" x="6856413" y="4264025"/>
          <p14:tracePt t="130121" x="6869113" y="4257675"/>
          <p14:tracePt t="130129" x="6894513" y="4244975"/>
          <p14:tracePt t="130138" x="6926263" y="4232275"/>
          <p14:tracePt t="130145" x="6958013" y="4219575"/>
          <p14:tracePt t="130154" x="6983413" y="4219575"/>
          <p14:tracePt t="130161" x="7008813" y="4213225"/>
          <p14:tracePt t="130169" x="7034213" y="4206875"/>
          <p14:tracePt t="130178" x="7040563" y="4194175"/>
          <p14:tracePt t="130185" x="7053263" y="4187825"/>
          <p14:tracePt t="130192" x="7065963" y="4175125"/>
          <p14:tracePt t="130200" x="7072313" y="4168775"/>
          <p14:tracePt t="130208" x="7078663" y="4168775"/>
          <p14:tracePt t="130218" x="7078663" y="4162425"/>
          <p14:tracePt t="130224" x="7085013" y="4156075"/>
          <p14:tracePt t="130234" x="7085013" y="4149725"/>
          <p14:tracePt t="130240" x="7085013" y="4143375"/>
          <p14:tracePt t="130247" x="7085013" y="4137025"/>
          <p14:tracePt t="130256" x="7085013" y="4130675"/>
          <p14:tracePt t="130280" x="7078663" y="4124325"/>
          <p14:tracePt t="130287" x="7065963" y="4111625"/>
          <p14:tracePt t="130295" x="7046913" y="4105275"/>
          <p14:tracePt t="130303" x="7008813" y="4092575"/>
          <p14:tracePt t="130311" x="6964363" y="4079875"/>
          <p14:tracePt t="130319" x="6919913" y="4059238"/>
          <p14:tracePt t="130327" x="6875463" y="4052888"/>
          <p14:tracePt t="130334" x="6824663" y="4040188"/>
          <p14:tracePt t="130342" x="6792913" y="4021138"/>
          <p14:tracePt t="130350" x="6767513" y="4008438"/>
          <p14:tracePt t="130358" x="6754813" y="4008438"/>
          <p14:tracePt t="130366" x="6742113" y="4002088"/>
          <p14:tracePt t="130382" x="6735763" y="4002088"/>
          <p14:tracePt t="130390" x="6729413" y="4002088"/>
          <p14:tracePt t="130398" x="6723063" y="4002088"/>
          <p14:tracePt t="130406" x="6716713" y="4002088"/>
          <p14:tracePt t="130413" x="6697663" y="4008438"/>
          <p14:tracePt t="130421" x="6672263" y="4021138"/>
          <p14:tracePt t="130429" x="6634163" y="4033838"/>
          <p14:tracePt t="130437" x="6588125" y="4046538"/>
          <p14:tracePt t="130445" x="6543675" y="4052888"/>
          <p14:tracePt t="130453" x="6511925" y="4065588"/>
          <p14:tracePt t="130461" x="6486525" y="4073525"/>
          <p14:tracePt t="130469" x="6473825" y="4086225"/>
          <p14:tracePt t="130477" x="6461125" y="4098925"/>
          <p14:tracePt t="130492" x="6461125" y="4111625"/>
          <p14:tracePt t="130508" x="6461125" y="4124325"/>
          <p14:tracePt t="130516" x="6461125" y="4137025"/>
          <p14:tracePt t="130532" x="6461125" y="4149725"/>
          <p14:tracePt t="130540" x="6473825" y="4162425"/>
          <p14:tracePt t="130548" x="6486525" y="4168775"/>
          <p14:tracePt t="130556" x="6492875" y="4175125"/>
          <p14:tracePt t="130564" x="6505575" y="4187825"/>
          <p14:tracePt t="130571" x="6524625" y="4194175"/>
          <p14:tracePt t="130579" x="6550025" y="4206875"/>
          <p14:tracePt t="130587" x="6581775" y="4213225"/>
          <p14:tracePt t="130596" x="6619875" y="4219575"/>
          <p14:tracePt t="130603" x="6653213" y="4225925"/>
          <p14:tracePt t="130611" x="6691313" y="4232275"/>
          <p14:tracePt t="130619" x="6716713" y="4238625"/>
          <p14:tracePt t="130628" x="6748463" y="4244975"/>
          <p14:tracePt t="130633" x="6773863" y="4244975"/>
          <p14:tracePt t="130642" x="6792913" y="4244975"/>
          <p14:tracePt t="130650" x="6811963" y="4244975"/>
          <p14:tracePt t="130658" x="6824663" y="4244975"/>
          <p14:tracePt t="130666" x="6831013" y="4244975"/>
          <p14:tracePt t="130690" x="6831013" y="4238625"/>
          <p14:tracePt t="130697" x="6831013" y="4232275"/>
          <p14:tracePt t="130705" x="6837363" y="4219575"/>
          <p14:tracePt t="130713" x="6837363" y="4206875"/>
          <p14:tracePt t="130722" x="6837363" y="4200525"/>
          <p14:tracePt t="130737" x="6837363" y="4194175"/>
          <p14:tracePt t="130745" x="6837363" y="4187825"/>
          <p14:tracePt t="130753" x="6837363" y="4181475"/>
          <p14:tracePt t="130761" x="6837363" y="4168775"/>
          <p14:tracePt t="130769" x="6837363" y="4162425"/>
          <p14:tracePt t="130778" x="6837363" y="4149725"/>
          <p14:tracePt t="130785" x="6837363" y="4137025"/>
          <p14:tracePt t="130792" x="6831013" y="4130675"/>
          <p14:tracePt t="130800" x="6824663" y="4117975"/>
          <p14:tracePt t="130808" x="6805613" y="4105275"/>
          <p14:tracePt t="130817" x="6786563" y="4098925"/>
          <p14:tracePt t="130824" x="6767513" y="4086225"/>
          <p14:tracePt t="130833" x="6742113" y="4079875"/>
          <p14:tracePt t="130840" x="6697663" y="4073525"/>
          <p14:tracePt t="130848" x="6659563" y="4073525"/>
          <p14:tracePt t="130856" x="6600825" y="4073525"/>
          <p14:tracePt t="130863" x="6550025" y="4073525"/>
          <p14:tracePt t="130872" x="6480175" y="4079875"/>
          <p14:tracePt t="130880" x="6435725" y="4092575"/>
          <p14:tracePt t="130887" x="6403975" y="4098925"/>
          <p14:tracePt t="130896" x="6378575" y="4105275"/>
          <p14:tracePt t="130903" x="6372225" y="4105275"/>
          <p14:tracePt t="130911" x="6359525" y="4105275"/>
          <p14:tracePt t="130919" x="6346825" y="4111625"/>
          <p14:tracePt t="130933" x="6340475" y="4111625"/>
          <p14:tracePt t="130942" x="6327775" y="4124325"/>
          <p14:tracePt t="130949" x="6321425" y="4130675"/>
          <p14:tracePt t="130959" x="6315075" y="4130675"/>
          <p14:tracePt t="130968" x="6302375" y="4143375"/>
          <p14:tracePt t="130975" x="6289675" y="4149725"/>
          <p14:tracePt t="130984" x="6283325" y="4162425"/>
          <p14:tracePt t="130990" x="6270625" y="4175125"/>
          <p14:tracePt t="130998" x="6251575" y="4181475"/>
          <p14:tracePt t="131006" x="6238875" y="4187825"/>
          <p14:tracePt t="131014" x="6232525" y="4200525"/>
          <p14:tracePt t="131022" x="6219825" y="4213225"/>
          <p14:tracePt t="131029" x="6213475" y="4219575"/>
          <p14:tracePt t="131046" x="6213475" y="4225925"/>
          <p14:tracePt t="131054" x="6213475" y="4232275"/>
          <p14:tracePt t="131062" x="6213475" y="4238625"/>
          <p14:tracePt t="131067" x="6219825" y="4244975"/>
          <p14:tracePt t="131076" x="6226175" y="4251325"/>
          <p14:tracePt t="131083" x="6232525" y="4251325"/>
          <p14:tracePt t="131092" x="6238875" y="4257675"/>
          <p14:tracePt t="131099" x="6245225" y="4264025"/>
          <p14:tracePt t="131108" x="6251575" y="4270375"/>
          <p14:tracePt t="131116" x="6257925" y="4276725"/>
          <p14:tracePt t="131124" x="6270625" y="4283075"/>
          <p14:tracePt t="131132" x="6283325" y="4295775"/>
          <p14:tracePt t="131150" x="6302375" y="4302125"/>
          <p14:tracePt t="131156" x="6315075" y="4308475"/>
          <p14:tracePt t="131163" x="6327775" y="4308475"/>
          <p14:tracePt t="131172" x="6340475" y="4314825"/>
          <p14:tracePt t="131180" x="6353175" y="4314825"/>
          <p14:tracePt t="131187" x="6372225" y="4314825"/>
          <p14:tracePt t="131196" x="6391275" y="4314825"/>
          <p14:tracePt t="131204" x="6416675" y="4314825"/>
          <p14:tracePt t="131211" x="6448425" y="4314825"/>
          <p14:tracePt t="131217" x="6473825" y="4314825"/>
          <p14:tracePt t="131226" x="6505575" y="4314825"/>
          <p14:tracePt t="131233" x="6550025" y="4314825"/>
          <p14:tracePt t="131242" x="6581775" y="4314825"/>
          <p14:tracePt t="131250" x="6607175" y="4314825"/>
          <p14:tracePt t="131258" x="6619875" y="4314825"/>
          <p14:tracePt t="131266" x="6640513" y="4314825"/>
          <p14:tracePt t="131275" x="6653213" y="4308475"/>
          <p14:tracePt t="131283" x="6665913" y="4295775"/>
          <p14:tracePt t="131299" x="6665913" y="4289425"/>
          <p14:tracePt t="131306" x="6672263" y="4289425"/>
          <p14:tracePt t="131314" x="6684963" y="4276725"/>
          <p14:tracePt t="131322" x="6684963" y="4264025"/>
          <p14:tracePt t="131329" x="6697663" y="4251325"/>
          <p14:tracePt t="131337" x="6704013" y="4251325"/>
          <p14:tracePt t="131345" x="6716713" y="4238625"/>
          <p14:tracePt t="131354" x="6723063" y="4232275"/>
          <p14:tracePt t="131361" x="6729413" y="4225925"/>
          <p14:tracePt t="131372" x="6729413" y="4219575"/>
          <p14:tracePt t="131379" x="6735763" y="4219575"/>
          <p14:tracePt t="131390" x="6735763" y="4213225"/>
          <p14:tracePt t="131420" x="6735763" y="4206875"/>
          <p14:tracePt t="131448" x="6742113" y="4200525"/>
          <p14:tracePt t="131495" x="6742113" y="4194175"/>
          <p14:tracePt t="131545" x="6748463" y="4194175"/>
          <p14:tracePt t="131571" x="6754813" y="4194175"/>
          <p14:tracePt t="131591" x="6767513" y="4194175"/>
          <p14:tracePt t="131599" x="6786563" y="4194175"/>
          <p14:tracePt t="131606" x="6799263" y="4200525"/>
          <p14:tracePt t="131615" x="6824663" y="4200525"/>
          <p14:tracePt t="131622" x="6856413" y="4200525"/>
          <p14:tracePt t="131629" x="6875463" y="4200525"/>
          <p14:tracePt t="131638" x="6881813" y="4200525"/>
          <p14:tracePt t="131645" x="6894513" y="4200525"/>
          <p14:tracePt t="131653" x="6900863" y="4200525"/>
          <p14:tracePt t="131755" x="6900863" y="4194175"/>
          <p14:tracePt t="131767" x="6900863" y="4181475"/>
          <p14:tracePt t="131783" x="6900863" y="4175125"/>
          <p14:tracePt t="131792" x="6900863" y="4162425"/>
          <p14:tracePt t="131801" x="6900863" y="4156075"/>
          <p14:tracePt t="131808" x="6900863" y="4143375"/>
          <p14:tracePt t="131816" x="6900863" y="4130675"/>
          <p14:tracePt t="131825" x="6894513" y="4117975"/>
          <p14:tracePt t="131831" x="6881813" y="4098925"/>
          <p14:tracePt t="131840" x="6862763" y="4079875"/>
          <p14:tracePt t="131849" x="6837363" y="4065588"/>
          <p14:tracePt t="131856" x="6792913" y="4046538"/>
          <p14:tracePt t="131865" x="6748463" y="4033838"/>
          <p14:tracePt t="131872" x="6678613" y="4014788"/>
          <p14:tracePt t="131879" x="6613525" y="4008438"/>
          <p14:tracePt t="131888" x="6550025" y="4002088"/>
          <p14:tracePt t="131896" x="6454775" y="4002088"/>
          <p14:tracePt t="131904" x="6346825" y="4002088"/>
          <p14:tracePt t="131911" x="6245225" y="4014788"/>
          <p14:tracePt t="131919" x="6154738" y="4027488"/>
          <p14:tracePt t="131927" x="6078538" y="4046538"/>
          <p14:tracePt t="131936" x="6015038" y="4065588"/>
          <p14:tracePt t="131944" x="5945188" y="4079875"/>
          <p14:tracePt t="131952" x="5900738" y="4098925"/>
          <p14:tracePt t="131959" x="5875338" y="4111625"/>
          <p14:tracePt t="131966" x="5856288" y="4124325"/>
          <p14:tracePt t="131976" x="5843588" y="4130675"/>
          <p14:tracePt t="131987" x="5843588" y="4143375"/>
          <p14:tracePt t="131993" x="5837238" y="4156075"/>
          <p14:tracePt t="132000" x="5824538" y="4175125"/>
          <p14:tracePt t="132006" x="5811838" y="4181475"/>
          <p14:tracePt t="132014" x="5805488" y="4200525"/>
          <p14:tracePt t="132022" x="5792788" y="4213225"/>
          <p14:tracePt t="132030" x="5786438" y="4232275"/>
          <p14:tracePt t="132038" x="5773738" y="4238625"/>
          <p14:tracePt t="132045" x="5761038" y="4251325"/>
          <p14:tracePt t="132053" x="5754688" y="4264025"/>
          <p14:tracePt t="132061" x="5748338" y="4270375"/>
          <p14:tracePt t="133302" x="5767388" y="4257675"/>
          <p14:tracePt t="133310" x="5780088" y="4244975"/>
          <p14:tracePt t="133318" x="5792788" y="4244975"/>
          <p14:tracePt t="133325" x="5799138" y="4238625"/>
          <p14:tracePt t="133333" x="5805488" y="4225925"/>
          <p14:tracePt t="133342" x="5818188" y="4219575"/>
          <p14:tracePt t="133349" x="5849938" y="4206875"/>
          <p14:tracePt t="133360" x="5868988" y="4200525"/>
          <p14:tracePt t="133367" x="5881688" y="4187825"/>
          <p14:tracePt t="133374" x="5881688" y="4175125"/>
          <p14:tracePt t="133381" x="5881688" y="4162425"/>
          <p14:tracePt t="133390" x="5881688" y="4149725"/>
          <p14:tracePt t="133398" x="5856288" y="4137025"/>
          <p14:tracePt t="133406" x="5818188" y="4124325"/>
          <p14:tracePt t="133413" x="5767388" y="4105275"/>
          <p14:tracePt t="133423" x="5676900" y="4086225"/>
          <p14:tracePt t="133430" x="5568950" y="4073525"/>
          <p14:tracePt t="133438" x="5454650" y="4052888"/>
          <p14:tracePt t="133447" x="5295900" y="4040188"/>
          <p14:tracePt t="133454" x="5116513" y="4040188"/>
          <p14:tracePt t="133463" x="5014913" y="4040188"/>
          <p14:tracePt t="133470" x="4919663" y="4040188"/>
          <p14:tracePt t="133478" x="4824413" y="4052888"/>
          <p14:tracePt t="133486" x="4752975" y="4065588"/>
          <p14:tracePt t="133493" x="4708525" y="4079875"/>
          <p14:tracePt t="133502" x="4695825" y="4086225"/>
          <p14:tracePt t="133510" x="4689475" y="4098925"/>
          <p14:tracePt t="133517" x="4683125" y="4111625"/>
          <p14:tracePt t="133524" x="4683125" y="4117975"/>
          <p14:tracePt t="133531" x="4683125" y="4130675"/>
          <p14:tracePt t="133540" x="4683125" y="4143375"/>
          <p14:tracePt t="133548" x="4695825" y="4156075"/>
          <p14:tracePt t="133557" x="4702175" y="4162425"/>
          <p14:tracePt t="133564" x="4721225" y="4175125"/>
          <p14:tracePt t="133572" x="4746625" y="4187825"/>
          <p14:tracePt t="133580" x="4791075" y="4206875"/>
          <p14:tracePt t="133588" x="4862513" y="4213225"/>
          <p14:tracePt t="133598" x="4945063" y="4213225"/>
          <p14:tracePt t="133604" x="5040313" y="4213225"/>
          <p14:tracePt t="133613" x="5135563" y="4200525"/>
          <p14:tracePt t="133620" x="5230813" y="4181475"/>
          <p14:tracePt t="133628" x="5365750" y="4175125"/>
          <p14:tracePt t="133637" x="5505450" y="4156075"/>
          <p14:tracePt t="133646" x="5626100" y="4137025"/>
          <p14:tracePt t="133653" x="5722938" y="4117975"/>
          <p14:tracePt t="133660" x="5792788" y="4098925"/>
          <p14:tracePt t="133667" x="5856288" y="4086225"/>
          <p14:tracePt t="133675" x="5913438" y="4079875"/>
          <p14:tracePt t="133683" x="5932488" y="4065588"/>
          <p14:tracePt t="133691" x="5938838" y="4059238"/>
          <p14:tracePt t="133748" x="5938838" y="4052888"/>
          <p14:tracePt t="133772" x="5938838" y="4046538"/>
          <p14:tracePt t="133779" x="5919788" y="4046538"/>
          <p14:tracePt t="133788" x="5875338" y="4040188"/>
          <p14:tracePt t="133796" x="5818188" y="4040188"/>
          <p14:tracePt t="133804" x="5754688" y="4040188"/>
          <p14:tracePt t="133812" x="5683250" y="4046538"/>
          <p14:tracePt t="133818" x="5594350" y="4059238"/>
          <p14:tracePt t="133825" x="5486400" y="4073525"/>
          <p14:tracePt t="133833" x="5391150" y="4079875"/>
          <p14:tracePt t="133842" x="5314950" y="4098925"/>
          <p14:tracePt t="133849" x="5264150" y="4111625"/>
          <p14:tracePt t="133858" x="5237163" y="4117975"/>
          <p14:tracePt t="133865" x="5224463" y="4124325"/>
          <p14:tracePt t="133874" x="5224463" y="4130675"/>
          <p14:tracePt t="133890" x="5224463" y="4137025"/>
          <p14:tracePt t="133897" x="5224463" y="4143375"/>
          <p14:tracePt t="133906" x="5230813" y="4149725"/>
          <p14:tracePt t="133913" x="5237163" y="4149725"/>
          <p14:tracePt t="133922" x="5249863" y="4149725"/>
          <p14:tracePt t="133929" x="5256213" y="4149725"/>
          <p14:tracePt t="133938" x="5276850" y="4156075"/>
          <p14:tracePt t="133947" x="5295900" y="4156075"/>
          <p14:tracePt t="133954" x="5308600" y="4156075"/>
          <p14:tracePt t="133964" x="5327650" y="4156075"/>
          <p14:tracePt t="133973" x="5346700" y="4156075"/>
          <p14:tracePt t="133980" x="5353050" y="4156075"/>
          <p14:tracePt t="133988" x="5365750" y="4156075"/>
          <p14:tracePt t="133996" x="5378450" y="4156075"/>
          <p14:tracePt t="134605" x="5384800" y="4156075"/>
          <p14:tracePt t="134616" x="5467350" y="4149725"/>
          <p14:tracePt t="134619" x="5568950" y="4130675"/>
          <p14:tracePt t="134628" x="5670550" y="4117975"/>
          <p14:tracePt t="134636" x="5773738" y="4105275"/>
          <p14:tracePt t="134643" x="5894388" y="4086225"/>
          <p14:tracePt t="134652" x="6002338" y="4079875"/>
          <p14:tracePt t="134659" x="6148388" y="4059238"/>
          <p14:tracePt t="134667" x="6315075" y="4033838"/>
          <p14:tracePt t="134675" x="6480175" y="4014788"/>
          <p14:tracePt t="134684" x="6575425" y="4008438"/>
          <p14:tracePt t="134691" x="6704013" y="3995738"/>
          <p14:tracePt t="134699" x="6811963" y="3989388"/>
          <p14:tracePt t="134707" x="6919913" y="3976688"/>
          <p14:tracePt t="134715" x="7002463" y="3963988"/>
          <p14:tracePt t="134723" x="7092950" y="3944938"/>
          <p14:tracePt t="134731" x="7188200" y="3925888"/>
          <p14:tracePt t="134739" x="7251700" y="3913188"/>
          <p14:tracePt t="134747" x="7308850" y="3900488"/>
          <p14:tracePt t="134756" x="7359650" y="3894138"/>
          <p14:tracePt t="134763" x="7404100" y="3887788"/>
          <p14:tracePt t="134772" x="7461250" y="3881438"/>
          <p14:tracePt t="134779" x="7505700" y="3862388"/>
          <p14:tracePt t="134788" x="7564438" y="3856038"/>
          <p14:tracePt t="134796" x="7608888" y="3849688"/>
          <p14:tracePt t="134805" x="7672388" y="3830638"/>
          <p14:tracePt t="134812" x="7729538" y="3824288"/>
          <p14:tracePt t="134820" x="7773988" y="3811588"/>
          <p14:tracePt t="134828" x="7805738" y="3805238"/>
          <p14:tracePt t="134836" x="7831138" y="3798888"/>
          <p14:tracePt t="134844" x="7850188" y="3798888"/>
          <p14:tracePt t="134852" x="7862888" y="3792538"/>
          <p14:tracePt t="134870" x="7875588" y="3792538"/>
          <p14:tracePt t="134881" x="7881938" y="3792538"/>
          <p14:tracePt t="134886" x="7907338" y="3792538"/>
          <p14:tracePt t="134896" x="7958138" y="3792538"/>
          <p14:tracePt t="134902" x="8061325" y="3792538"/>
          <p14:tracePt t="134910" x="8169275" y="3792538"/>
          <p14:tracePt t="134918" x="8283575" y="3792538"/>
          <p14:tracePt t="134925" x="8448675" y="3817938"/>
          <p14:tracePt t="134934" x="8615363" y="3836988"/>
          <p14:tracePt t="134941" x="8780463" y="3856038"/>
          <p14:tracePt t="134949" x="8882063" y="3868738"/>
          <p14:tracePt t="134957" x="8972550" y="3875088"/>
          <p14:tracePt t="134965" x="9055100" y="3881438"/>
          <p14:tracePt t="134974" x="9112250" y="3894138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Differential Privacy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3F1F8BB-BCB4-483A-9D79-02C2BCD91E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657" y="1518726"/>
            <a:ext cx="8135543" cy="832876"/>
          </a:xfrm>
        </p:spPr>
        <p:txBody>
          <a:bodyPr/>
          <a:lstStyle/>
          <a:p>
            <a:pPr lvl="1"/>
            <a:r>
              <a:rPr lang="en-GB" sz="2400" dirty="0"/>
              <a:t>DP if cannot determine whether a particular individual has been used in training.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FA9053D-4428-44FF-B6AA-A1A9DEB09C26}"/>
              </a:ext>
            </a:extLst>
          </p:cNvPr>
          <p:cNvGrpSpPr/>
          <p:nvPr/>
        </p:nvGrpSpPr>
        <p:grpSpPr>
          <a:xfrm>
            <a:off x="1079661" y="2755195"/>
            <a:ext cx="6435836" cy="1349545"/>
            <a:chOff x="1001284" y="2894532"/>
            <a:chExt cx="6435836" cy="1349545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C1C32E35-3300-47CF-B0FE-9FB5A352F144}"/>
                </a:ext>
              </a:extLst>
            </p:cNvPr>
            <p:cNvSpPr/>
            <p:nvPr/>
          </p:nvSpPr>
          <p:spPr>
            <a:xfrm>
              <a:off x="2341326" y="2894532"/>
              <a:ext cx="932329" cy="589643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</a:t>
              </a: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196981D1-0CAC-45CA-B0E0-A15B926F965F}"/>
                </a:ext>
              </a:extLst>
            </p:cNvPr>
            <p:cNvSpPr/>
            <p:nvPr/>
          </p:nvSpPr>
          <p:spPr>
            <a:xfrm>
              <a:off x="2341325" y="3654434"/>
              <a:ext cx="932329" cy="589643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D’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AAEEEBBA-FE6F-4C28-9CE5-B1FC1C3778A2}"/>
                </a:ext>
              </a:extLst>
            </p:cNvPr>
            <p:cNvCxnSpPr>
              <a:cxnSpLocks/>
            </p:cNvCxnSpPr>
            <p:nvPr/>
          </p:nvCxnSpPr>
          <p:spPr>
            <a:xfrm>
              <a:off x="3356668" y="3189353"/>
              <a:ext cx="664626" cy="161329"/>
            </a:xfrm>
            <a:prstGeom prst="straightConnector1">
              <a:avLst/>
            </a:prstGeom>
            <a:ln w="63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BF61D54-55BD-4256-94A6-E56A8636E860}"/>
                </a:ext>
              </a:extLst>
            </p:cNvPr>
            <p:cNvSpPr txBox="1"/>
            <p:nvPr/>
          </p:nvSpPr>
          <p:spPr>
            <a:xfrm>
              <a:off x="1001284" y="3350682"/>
              <a:ext cx="761636" cy="51084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Differ by 1 record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E43CA563-2C36-4E6C-A8F6-58D98F741EF8}"/>
                </a:ext>
              </a:extLst>
            </p:cNvPr>
            <p:cNvCxnSpPr>
              <a:cxnSpLocks/>
              <a:stCxn id="29" idx="3"/>
              <a:endCxn id="24" idx="1"/>
            </p:cNvCxnSpPr>
            <p:nvPr/>
          </p:nvCxnSpPr>
          <p:spPr>
            <a:xfrm flipV="1">
              <a:off x="1762920" y="3189354"/>
              <a:ext cx="578406" cy="416752"/>
            </a:xfrm>
            <a:prstGeom prst="straightConnector1">
              <a:avLst/>
            </a:prstGeom>
            <a:ln w="63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FA43679B-25D1-41B6-AD94-286C63278D02}"/>
                </a:ext>
              </a:extLst>
            </p:cNvPr>
            <p:cNvCxnSpPr>
              <a:cxnSpLocks/>
              <a:stCxn id="29" idx="3"/>
              <a:endCxn id="27" idx="1"/>
            </p:cNvCxnSpPr>
            <p:nvPr/>
          </p:nvCxnSpPr>
          <p:spPr>
            <a:xfrm>
              <a:off x="1762920" y="3606106"/>
              <a:ext cx="578405" cy="343150"/>
            </a:xfrm>
            <a:prstGeom prst="straightConnector1">
              <a:avLst/>
            </a:prstGeom>
            <a:ln w="63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AAC50232-45D8-48A7-8F9B-E5DBB726C931}"/>
                </a:ext>
              </a:extLst>
            </p:cNvPr>
            <p:cNvSpPr/>
            <p:nvPr/>
          </p:nvSpPr>
          <p:spPr>
            <a:xfrm>
              <a:off x="4021294" y="3224345"/>
              <a:ext cx="932329" cy="589643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M</a:t>
              </a: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E43F89CC-B899-43E6-8A7C-A82F0E8BFF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56668" y="3654434"/>
              <a:ext cx="664626" cy="294821"/>
            </a:xfrm>
            <a:prstGeom prst="straightConnector1">
              <a:avLst/>
            </a:prstGeom>
            <a:ln w="63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AB06D62-2A5A-4700-BDDA-43AD73BABC74}"/>
                </a:ext>
              </a:extLst>
            </p:cNvPr>
            <p:cNvCxnSpPr>
              <a:cxnSpLocks/>
              <a:stCxn id="45" idx="1"/>
              <a:endCxn id="7174" idx="3"/>
            </p:cNvCxnSpPr>
            <p:nvPr/>
          </p:nvCxnSpPr>
          <p:spPr>
            <a:xfrm flipH="1" flipV="1">
              <a:off x="5372563" y="3514860"/>
              <a:ext cx="731698" cy="4307"/>
            </a:xfrm>
            <a:prstGeom prst="straightConnector1">
              <a:avLst/>
            </a:prstGeom>
            <a:ln w="63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31AB7DE3-9ADC-4592-B422-F3BEBA6210B2}"/>
                </a:ext>
              </a:extLst>
            </p:cNvPr>
            <p:cNvSpPr/>
            <p:nvPr/>
          </p:nvSpPr>
          <p:spPr>
            <a:xfrm>
              <a:off x="6104261" y="3224345"/>
              <a:ext cx="932329" cy="589643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Query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67584B8-45F5-48CB-92BF-33969C1F2CF8}"/>
                </a:ext>
              </a:extLst>
            </p:cNvPr>
            <p:cNvCxnSpPr>
              <a:cxnSpLocks/>
            </p:cNvCxnSpPr>
            <p:nvPr/>
          </p:nvCxnSpPr>
          <p:spPr>
            <a:xfrm>
              <a:off x="5372563" y="3110738"/>
              <a:ext cx="1782810" cy="0"/>
            </a:xfrm>
            <a:prstGeom prst="straightConnector1">
              <a:avLst/>
            </a:prstGeom>
            <a:ln w="63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6E9D9C3C-2FC4-41BD-B488-30F7C79FD67A}"/>
                </a:ext>
              </a:extLst>
            </p:cNvPr>
            <p:cNvCxnSpPr>
              <a:cxnSpLocks/>
            </p:cNvCxnSpPr>
            <p:nvPr/>
          </p:nvCxnSpPr>
          <p:spPr>
            <a:xfrm>
              <a:off x="5372563" y="3918898"/>
              <a:ext cx="1782809" cy="1"/>
            </a:xfrm>
            <a:prstGeom prst="straightConnector1">
              <a:avLst/>
            </a:prstGeom>
            <a:ln w="63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610AFC2-1A29-4C27-A85A-D6BBA487D0DF}"/>
                </a:ext>
              </a:extLst>
            </p:cNvPr>
            <p:cNvSpPr txBox="1"/>
            <p:nvPr/>
          </p:nvSpPr>
          <p:spPr>
            <a:xfrm>
              <a:off x="7240537" y="3005176"/>
              <a:ext cx="130628" cy="3315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D64D74E-C9FC-4BAA-8B65-4B7B8E010897}"/>
                </a:ext>
              </a:extLst>
            </p:cNvPr>
            <p:cNvSpPr txBox="1"/>
            <p:nvPr/>
          </p:nvSpPr>
          <p:spPr>
            <a:xfrm>
              <a:off x="7240537" y="3808911"/>
              <a:ext cx="130628" cy="3315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A’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89B148B-1F27-4987-B5E2-51CC47CD9DD8}"/>
                </a:ext>
              </a:extLst>
            </p:cNvPr>
            <p:cNvCxnSpPr>
              <a:cxnSpLocks/>
            </p:cNvCxnSpPr>
            <p:nvPr/>
          </p:nvCxnSpPr>
          <p:spPr>
            <a:xfrm>
              <a:off x="7305851" y="3276771"/>
              <a:ext cx="0" cy="53214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ED5A066-85F7-4E67-B2F3-A56FF40A68FF}"/>
                </a:ext>
              </a:extLst>
            </p:cNvPr>
            <p:cNvSpPr txBox="1"/>
            <p:nvPr/>
          </p:nvSpPr>
          <p:spPr>
            <a:xfrm>
              <a:off x="7240537" y="3373761"/>
              <a:ext cx="196583" cy="228419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GB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≈</a:t>
              </a:r>
            </a:p>
          </p:txBody>
        </p:sp>
      </p:grpSp>
      <p:sp>
        <p:nvSpPr>
          <p:cNvPr id="7172" name="Left Brace 7171">
            <a:extLst>
              <a:ext uri="{FF2B5EF4-FFF2-40B4-BE49-F238E27FC236}">
                <a16:creationId xmlns:a16="http://schemas.microsoft.com/office/drawing/2014/main" id="{05217C2D-B2F1-4983-B2D3-84ED8F2A85D5}"/>
              </a:ext>
            </a:extLst>
          </p:cNvPr>
          <p:cNvSpPr/>
          <p:nvPr/>
        </p:nvSpPr>
        <p:spPr>
          <a:xfrm rot="16200000">
            <a:off x="4424655" y="3455789"/>
            <a:ext cx="277275" cy="1724299"/>
          </a:xfrm>
          <a:prstGeom prst="leftBrace">
            <a:avLst/>
          </a:prstGeom>
          <a:ln w="63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73" name="TextBox 7172">
            <a:extLst>
              <a:ext uri="{FF2B5EF4-FFF2-40B4-BE49-F238E27FC236}">
                <a16:creationId xmlns:a16="http://schemas.microsoft.com/office/drawing/2014/main" id="{C1258D54-F936-48E7-A007-246F06AD8548}"/>
              </a:ext>
            </a:extLst>
          </p:cNvPr>
          <p:cNvSpPr txBox="1"/>
          <p:nvPr/>
        </p:nvSpPr>
        <p:spPr>
          <a:xfrm>
            <a:off x="4149634" y="4425608"/>
            <a:ext cx="844732" cy="277272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Add noise</a:t>
            </a:r>
          </a:p>
        </p:txBody>
      </p:sp>
      <p:sp>
        <p:nvSpPr>
          <p:cNvPr id="7174" name="Rectangle 7173">
            <a:extLst>
              <a:ext uri="{FF2B5EF4-FFF2-40B4-BE49-F238E27FC236}">
                <a16:creationId xmlns:a16="http://schemas.microsoft.com/office/drawing/2014/main" id="{1279F375-8020-4BA2-9CFE-95624B95879A}"/>
              </a:ext>
            </a:extLst>
          </p:cNvPr>
          <p:cNvSpPr/>
          <p:nvPr/>
        </p:nvSpPr>
        <p:spPr>
          <a:xfrm>
            <a:off x="3701143" y="2571750"/>
            <a:ext cx="1749797" cy="16075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188" name="Straight Connector 7187">
            <a:extLst>
              <a:ext uri="{FF2B5EF4-FFF2-40B4-BE49-F238E27FC236}">
                <a16:creationId xmlns:a16="http://schemas.microsoft.com/office/drawing/2014/main" id="{D5D0CC94-9C92-4221-8265-60366C1D0DA3}"/>
              </a:ext>
            </a:extLst>
          </p:cNvPr>
          <p:cNvCxnSpPr>
            <a:cxnSpLocks/>
          </p:cNvCxnSpPr>
          <p:nvPr/>
        </p:nvCxnSpPr>
        <p:spPr>
          <a:xfrm>
            <a:off x="5032000" y="3515097"/>
            <a:ext cx="431689" cy="264464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D71F9E47-529B-44E7-BC2C-E2DEBE4A80AE}"/>
              </a:ext>
            </a:extLst>
          </p:cNvPr>
          <p:cNvCxnSpPr>
            <a:cxnSpLocks/>
          </p:cNvCxnSpPr>
          <p:nvPr/>
        </p:nvCxnSpPr>
        <p:spPr>
          <a:xfrm flipH="1">
            <a:off x="5021434" y="2972178"/>
            <a:ext cx="429506" cy="239167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9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920"/>
    </mc:Choice>
    <mc:Fallback xmlns="">
      <p:transition spd="slow" advTm="112920"/>
    </mc:Fallback>
  </mc:AlternateContent>
  <p:extLst>
    <p:ext uri="{3A86A75C-4F4B-4683-9AE1-C65F6400EC91}">
      <p14:laserTraceLst xmlns:p14="http://schemas.microsoft.com/office/powerpoint/2010/main">
        <p14:tracePtLst>
          <p14:tracePt t="786" x="5702300" y="1746250"/>
          <p14:tracePt t="794" x="5664200" y="1746250"/>
          <p14:tracePt t="802" x="5619750" y="1746250"/>
          <p14:tracePt t="810" x="5575300" y="1746250"/>
          <p14:tracePt t="817" x="5543550" y="1746250"/>
          <p14:tracePt t="826" x="5518150" y="1746250"/>
          <p14:tracePt t="833" x="5492750" y="1746250"/>
          <p14:tracePt t="840" x="5461000" y="1739900"/>
          <p14:tracePt t="850" x="5448300" y="1733550"/>
          <p14:tracePt t="856" x="5429250" y="1733550"/>
          <p14:tracePt t="863" x="5410200" y="1727200"/>
          <p14:tracePt t="870" x="5384800" y="1727200"/>
          <p14:tracePt t="878" x="5346700" y="1720850"/>
          <p14:tracePt t="889" x="5302250" y="1714500"/>
          <p14:tracePt t="895" x="5237163" y="1708150"/>
          <p14:tracePt t="902" x="5141913" y="1695450"/>
          <p14:tracePt t="910" x="5053013" y="1682750"/>
          <p14:tracePt t="919" x="4932363" y="1663700"/>
          <p14:tracePt t="927" x="4752975" y="1638300"/>
          <p14:tracePt t="935" x="4587875" y="1619250"/>
          <p14:tracePt t="942" x="4403725" y="1593850"/>
          <p14:tracePt t="950" x="4192588" y="1555750"/>
          <p14:tracePt t="959" x="4002088" y="1511300"/>
          <p14:tracePt t="966" x="3765550" y="1439863"/>
          <p14:tracePt t="975" x="3448050" y="1382713"/>
          <p14:tracePt t="983" x="3135313" y="1357313"/>
          <p14:tracePt t="991" x="2867025" y="1331913"/>
          <p14:tracePt t="999" x="2619375" y="1306513"/>
          <p14:tracePt t="1006" x="2395538" y="1281113"/>
          <p14:tracePt t="1014" x="2198688" y="1268413"/>
          <p14:tracePt t="1023" x="2090738" y="1255713"/>
          <p14:tracePt t="1029" x="1993900" y="1243013"/>
          <p14:tracePt t="1037" x="1917700" y="1223963"/>
          <p14:tracePt t="1045" x="1854200" y="1217613"/>
          <p14:tracePt t="1053" x="1790700" y="1217613"/>
          <p14:tracePt t="1063" x="1746250" y="1204913"/>
          <p14:tracePt t="1069" x="1689100" y="1204913"/>
          <p14:tracePt t="1077" x="1644650" y="1204913"/>
          <p14:tracePt t="1085" x="1606550" y="1204913"/>
          <p14:tracePt t="1093" x="1560513" y="1204913"/>
          <p14:tracePt t="1102" x="1528763" y="1204913"/>
          <p14:tracePt t="1109" x="1490663" y="1198563"/>
          <p14:tracePt t="1117" x="1458913" y="1192213"/>
          <p14:tracePt t="1125" x="1414463" y="1185863"/>
          <p14:tracePt t="1132" x="1370013" y="1179513"/>
          <p14:tracePt t="1141" x="1325563" y="1173163"/>
          <p14:tracePt t="1147" x="1268413" y="1166813"/>
          <p14:tracePt t="1155" x="1204913" y="1166813"/>
          <p14:tracePt t="1163" x="1120775" y="1154113"/>
          <p14:tracePt t="1171" x="1044575" y="1147763"/>
          <p14:tracePt t="1180" x="955675" y="1128713"/>
          <p14:tracePt t="1187" x="879475" y="1116013"/>
          <p14:tracePt t="1196" x="803275" y="1096963"/>
          <p14:tracePt t="1202" x="739775" y="1077913"/>
          <p14:tracePt t="1212" x="681038" y="1069975"/>
          <p14:tracePt t="1218" x="636588" y="1063625"/>
          <p14:tracePt t="1227" x="623888" y="1057275"/>
          <p14:tracePt t="1235" x="611188" y="1050925"/>
          <p14:tracePt t="1243" x="604838" y="1050925"/>
          <p14:tracePt t="3076" x="604838" y="1057275"/>
          <p14:tracePt t="3085" x="649288" y="1084263"/>
          <p14:tracePt t="3094" x="708025" y="1122363"/>
          <p14:tracePt t="3100" x="758825" y="1154113"/>
          <p14:tracePt t="3109" x="790575" y="1166813"/>
          <p14:tracePt t="3117" x="841375" y="1185863"/>
          <p14:tracePt t="3126" x="879475" y="1185863"/>
          <p14:tracePt t="3132" x="923925" y="1192213"/>
          <p14:tracePt t="3141" x="968375" y="1192213"/>
          <p14:tracePt t="3148" x="1012825" y="1198563"/>
          <p14:tracePt t="3157" x="1044575" y="1198563"/>
          <p14:tracePt t="3165" x="1089025" y="1198563"/>
          <p14:tracePt t="3173" x="1127125" y="1192213"/>
          <p14:tracePt t="3181" x="1173163" y="1185863"/>
          <p14:tracePt t="3189" x="1223963" y="1179513"/>
          <p14:tracePt t="3196" x="1268413" y="1166813"/>
          <p14:tracePt t="3205" x="1325563" y="1160463"/>
          <p14:tracePt t="3213" x="1389063" y="1147763"/>
          <p14:tracePt t="3222" x="1452563" y="1147763"/>
          <p14:tracePt t="3228" x="1516063" y="1147763"/>
          <p14:tracePt t="3235" x="1592263" y="1135063"/>
          <p14:tracePt t="3243" x="1670050" y="1135063"/>
          <p14:tracePt t="3251" x="1733550" y="1135063"/>
          <p14:tracePt t="3259" x="1797050" y="1135063"/>
          <p14:tracePt t="3267" x="1847850" y="1135063"/>
          <p14:tracePt t="3276" x="1911350" y="1135063"/>
          <p14:tracePt t="3283" x="1981200" y="1128713"/>
          <p14:tracePt t="3291" x="2044700" y="1128713"/>
          <p14:tracePt t="3299" x="2097088" y="1122363"/>
          <p14:tracePt t="3307" x="2160588" y="1122363"/>
          <p14:tracePt t="3315" x="2224088" y="1109663"/>
          <p14:tracePt t="3323" x="2293938" y="1103313"/>
          <p14:tracePt t="3331" x="2357438" y="1096963"/>
          <p14:tracePt t="3339" x="2433638" y="1077913"/>
          <p14:tracePt t="3347" x="2497138" y="1063625"/>
          <p14:tracePt t="3355" x="2574925" y="1044575"/>
          <p14:tracePt t="3363" x="2651125" y="1025525"/>
          <p14:tracePt t="3369" x="2708275" y="1019175"/>
          <p14:tracePt t="3377" x="2759075" y="1019175"/>
          <p14:tracePt t="3384" x="2816225" y="1006475"/>
          <p14:tracePt t="3393" x="2867025" y="993775"/>
          <p14:tracePt t="3400" x="2936875" y="981075"/>
          <p14:tracePt t="3410" x="3014663" y="968375"/>
          <p14:tracePt t="3416" x="3097213" y="962025"/>
          <p14:tracePt t="3426" x="3186113" y="942975"/>
          <p14:tracePt t="3432" x="3255963" y="936625"/>
          <p14:tracePt t="3441" x="3332163" y="917575"/>
          <p14:tracePt t="3449" x="3402013" y="904875"/>
          <p14:tracePt t="3457" x="3460750" y="885825"/>
          <p14:tracePt t="3465" x="3511550" y="879475"/>
          <p14:tracePt t="3473" x="3575050" y="873125"/>
          <p14:tracePt t="3480" x="3644900" y="866775"/>
          <p14:tracePt t="3489" x="3708400" y="866775"/>
          <p14:tracePt t="3496" x="3746500" y="866775"/>
          <p14:tracePt t="3504" x="3790950" y="866775"/>
          <p14:tracePt t="3513" x="3835400" y="866775"/>
          <p14:tracePt t="3520" x="3860800" y="860425"/>
          <p14:tracePt t="3527" x="3873500" y="860425"/>
          <p14:tracePt t="3534" x="3887788" y="860425"/>
          <p14:tracePt t="3544" x="3894138" y="860425"/>
          <p14:tracePt t="3614" x="3894138" y="854075"/>
          <p14:tracePt t="7495" x="3913188" y="873125"/>
          <p14:tracePt t="7503" x="3976688" y="923925"/>
          <p14:tracePt t="7511" x="4033838" y="942975"/>
          <p14:tracePt t="7518" x="4078288" y="955675"/>
          <p14:tracePt t="7525" x="4103688" y="968375"/>
          <p14:tracePt t="7534" x="4141788" y="981075"/>
          <p14:tracePt t="7541" x="4154488" y="993775"/>
          <p14:tracePt t="7550" x="4167188" y="1000125"/>
          <p14:tracePt t="7560" x="4179888" y="1000125"/>
          <p14:tracePt t="7573" x="4186238" y="1000125"/>
          <p14:tracePt t="7689" x="4186238" y="1006475"/>
          <p14:tracePt t="16983" x="4179888" y="1012825"/>
          <p14:tracePt t="16990" x="4097338" y="1057275"/>
          <p14:tracePt t="16999" x="4021138" y="1090613"/>
          <p14:tracePt t="17007" x="3938588" y="1128713"/>
          <p14:tracePt t="17015" x="3854450" y="1160463"/>
          <p14:tracePt t="17025" x="3797300" y="1204913"/>
          <p14:tracePt t="17031" x="3746500" y="1243013"/>
          <p14:tracePt t="17038" x="3702050" y="1287463"/>
          <p14:tracePt t="17047" x="3651250" y="1325563"/>
          <p14:tracePt t="17054" x="3613150" y="1357313"/>
          <p14:tracePt t="17063" x="3575050" y="1395413"/>
          <p14:tracePt t="17070" x="3536950" y="1446213"/>
          <p14:tracePt t="17078" x="3492500" y="1484313"/>
          <p14:tracePt t="17091" x="3473450" y="1524000"/>
          <p14:tracePt t="17092" x="3454400" y="1549400"/>
          <p14:tracePt t="17101" x="3441700" y="1568450"/>
          <p14:tracePt t="17108" x="3427413" y="1581150"/>
          <p14:tracePt t="17117" x="3408363" y="1593850"/>
          <p14:tracePt t="17125" x="3395663" y="1606550"/>
          <p14:tracePt t="17135" x="3389313" y="1619250"/>
          <p14:tracePt t="17146" x="3376613" y="1631950"/>
          <p14:tracePt t="17150" x="3363913" y="1638300"/>
          <p14:tracePt t="17159" x="3351213" y="1644650"/>
          <p14:tracePt t="17165" x="3351213" y="1657350"/>
          <p14:tracePt t="17173" x="3344863" y="1670050"/>
          <p14:tracePt t="17182" x="3338513" y="1682750"/>
          <p14:tracePt t="17188" x="3332163" y="1689100"/>
          <p14:tracePt t="17197" x="3332163" y="1701800"/>
          <p14:tracePt t="17204" x="3325813" y="1708150"/>
          <p14:tracePt t="17224" x="3325813" y="1714500"/>
          <p14:tracePt t="17267" x="3325813" y="1720850"/>
          <p14:tracePt t="17287" x="3344863" y="1733550"/>
          <p14:tracePt t="17294" x="3376613" y="1746250"/>
          <p14:tracePt t="17303" x="3421063" y="1765300"/>
          <p14:tracePt t="17310" x="3467100" y="1778000"/>
          <p14:tracePt t="17319" x="3511550" y="1784350"/>
          <p14:tracePt t="17326" x="3568700" y="1790700"/>
          <p14:tracePt t="17334" x="3644900" y="1809750"/>
          <p14:tracePt t="17342" x="3721100" y="1828800"/>
          <p14:tracePt t="17351" x="3803650" y="1835150"/>
          <p14:tracePt t="17358" x="3887788" y="1854200"/>
          <p14:tracePt t="17367" x="3963988" y="1866900"/>
          <p14:tracePt t="17375" x="4040188" y="1885950"/>
          <p14:tracePt t="17383" x="4116388" y="1905000"/>
          <p14:tracePt t="17388" x="4173538" y="1917700"/>
          <p14:tracePt t="17397" x="4217988" y="1938338"/>
          <p14:tracePt t="17404" x="4268788" y="1951038"/>
          <p14:tracePt t="17413" x="4300538" y="1963738"/>
          <p14:tracePt t="17421" x="4346575" y="1982788"/>
          <p14:tracePt t="17428" x="4371975" y="1989138"/>
          <p14:tracePt t="17436" x="4384675" y="1995488"/>
          <p14:tracePt t="17444" x="4403725" y="1995488"/>
          <p14:tracePt t="17452" x="4410075" y="1995488"/>
          <p14:tracePt t="17461" x="4416425" y="1995488"/>
          <p14:tracePt t="17468" x="4416425" y="2001838"/>
          <p14:tracePt t="39794" x="4422775" y="2001838"/>
          <p14:tracePt t="39803" x="4460875" y="2027238"/>
          <p14:tracePt t="39811" x="4518025" y="2058988"/>
          <p14:tracePt t="39819" x="4581525" y="2103438"/>
          <p14:tracePt t="39827" x="4664075" y="2147888"/>
          <p14:tracePt t="39838" x="4727575" y="2192338"/>
          <p14:tracePt t="39842" x="4791075" y="2230438"/>
          <p14:tracePt t="39850" x="4837113" y="2243138"/>
          <p14:tracePt t="39858" x="4881563" y="2262188"/>
          <p14:tracePt t="39866" x="4906963" y="2274888"/>
          <p14:tracePt t="39874" x="4926013" y="2287588"/>
          <p14:tracePt t="39882" x="4938713" y="2300288"/>
          <p14:tracePt t="39888" x="4945063" y="2306638"/>
          <p14:tracePt t="39897" x="4951413" y="2319338"/>
          <p14:tracePt t="39904" x="4964113" y="2332038"/>
          <p14:tracePt t="39913" x="4976813" y="2338388"/>
          <p14:tracePt t="39922" x="4989513" y="2344738"/>
          <p14:tracePt t="39929" x="4995863" y="2351088"/>
          <p14:tracePt t="39937" x="5008563" y="2359025"/>
          <p14:tracePt t="39946" x="5014913" y="2365375"/>
          <p14:tracePt t="39953" x="5021263" y="2365375"/>
          <p14:tracePt t="39981" x="5021263" y="2371725"/>
          <p14:tracePt t="39988" x="5002213" y="2371725"/>
          <p14:tracePt t="39997" x="4964113" y="2390775"/>
          <p14:tracePt t="40004" x="4900613" y="2397125"/>
          <p14:tracePt t="40012" x="4805363" y="2403475"/>
          <p14:tracePt t="40020" x="4702175" y="2416175"/>
          <p14:tracePt t="40030" x="4600575" y="2409825"/>
          <p14:tracePt t="40041" x="4467225" y="2390775"/>
          <p14:tracePt t="40045" x="4300538" y="2371725"/>
          <p14:tracePt t="40053" x="4122738" y="2359025"/>
          <p14:tracePt t="40058" x="3925888" y="2359025"/>
          <p14:tracePt t="40066" x="3746500" y="2344738"/>
          <p14:tracePt t="40074" x="3613150" y="2344738"/>
          <p14:tracePt t="40082" x="3460750" y="2344738"/>
          <p14:tracePt t="40090" x="3357563" y="2338388"/>
          <p14:tracePt t="40098" x="3249613" y="2338388"/>
          <p14:tracePt t="40106" x="3148013" y="2338388"/>
          <p14:tracePt t="40114" x="3040063" y="2338388"/>
          <p14:tracePt t="40123" x="2936875" y="2338388"/>
          <p14:tracePt t="40131" x="2860675" y="2338388"/>
          <p14:tracePt t="40138" x="2797175" y="2332038"/>
          <p14:tracePt t="40146" x="2720975" y="2332038"/>
          <p14:tracePt t="40154" x="2613025" y="2319338"/>
          <p14:tracePt t="40162" x="2524125" y="2319338"/>
          <p14:tracePt t="40170" x="2427288" y="2319338"/>
          <p14:tracePt t="40179" x="2351088" y="2325688"/>
          <p14:tracePt t="40186" x="2293938" y="2332038"/>
          <p14:tracePt t="40193" x="2230438" y="2344738"/>
          <p14:tracePt t="40202" x="2166938" y="2344738"/>
          <p14:tracePt t="40209" x="2103438" y="2359025"/>
          <p14:tracePt t="40216" x="2038350" y="2359025"/>
          <p14:tracePt t="40225" x="1974850" y="2359025"/>
          <p14:tracePt t="40233" x="1917700" y="2365375"/>
          <p14:tracePt t="40240" x="1866900" y="2365375"/>
          <p14:tracePt t="40248" x="1809750" y="2365375"/>
          <p14:tracePt t="40257" x="1765300" y="2365375"/>
          <p14:tracePt t="40264" x="1701800" y="2365375"/>
          <p14:tracePt t="40272" x="1638300" y="2365375"/>
          <p14:tracePt t="40280" x="1573213" y="2371725"/>
          <p14:tracePt t="40288" x="1509713" y="2371725"/>
          <p14:tracePt t="40297" x="1446213" y="2371725"/>
          <p14:tracePt t="40304" x="1370013" y="2378075"/>
          <p14:tracePt t="40313" x="1306513" y="2390775"/>
          <p14:tracePt t="40320" x="1243013" y="2397125"/>
          <p14:tracePt t="40327" x="1179513" y="2397125"/>
          <p14:tracePt t="40335" x="1120775" y="2403475"/>
          <p14:tracePt t="40343" x="1076325" y="2403475"/>
          <p14:tracePt t="40351" x="1044575" y="2403475"/>
          <p14:tracePt t="40359" x="1012825" y="2403475"/>
          <p14:tracePt t="40367" x="981075" y="2409825"/>
          <p14:tracePt t="40375" x="955675" y="2422525"/>
          <p14:tracePt t="40382" x="930275" y="2428875"/>
          <p14:tracePt t="40390" x="892175" y="2447925"/>
          <p14:tracePt t="40398" x="854075" y="2460625"/>
          <p14:tracePt t="40406" x="822325" y="2473325"/>
          <p14:tracePt t="40414" x="784225" y="2486025"/>
          <p14:tracePt t="40422" x="739775" y="2505075"/>
          <p14:tracePt t="40431" x="695325" y="2517775"/>
          <p14:tracePt t="40438" x="642938" y="2536825"/>
          <p14:tracePt t="40446" x="598488" y="2549525"/>
          <p14:tracePt t="40454" x="554038" y="2562225"/>
          <p14:tracePt t="40461" x="509588" y="2581275"/>
          <p14:tracePt t="40469" x="465138" y="2593975"/>
          <p14:tracePt t="40477" x="414338" y="2613025"/>
          <p14:tracePt t="40485" x="369888" y="2625725"/>
          <p14:tracePt t="40493" x="325438" y="2638425"/>
          <p14:tracePt t="40502" x="293688" y="2644775"/>
          <p14:tracePt t="40509" x="255588" y="2657475"/>
          <p14:tracePt t="40516" x="236538" y="2657475"/>
          <p14:tracePt t="40525" x="230188" y="2663825"/>
          <p14:tracePt t="40532" x="215900" y="2663825"/>
          <p14:tracePt t="40540" x="209550" y="2663825"/>
          <p14:tracePt t="40617" x="209550" y="2670175"/>
          <p14:tracePt t="41669" x="209550" y="2701925"/>
          <p14:tracePt t="41677" x="280988" y="2874963"/>
          <p14:tracePt t="41685" x="338138" y="2995613"/>
          <p14:tracePt t="41693" x="376238" y="3097213"/>
          <p14:tracePt t="41701" x="420688" y="3205163"/>
          <p14:tracePt t="41709" x="477838" y="3384550"/>
          <p14:tracePt t="41718" x="503238" y="3530600"/>
          <p14:tracePt t="41725" x="522288" y="3690938"/>
          <p14:tracePt t="41733" x="541338" y="3836988"/>
          <p14:tracePt t="41741" x="560388" y="3976688"/>
          <p14:tracePt t="41748" x="579438" y="4073525"/>
          <p14:tracePt t="41757" x="592138" y="4168775"/>
          <p14:tracePt t="41764" x="592138" y="4251325"/>
          <p14:tracePt t="41772" x="604838" y="4352925"/>
          <p14:tracePt t="41780" x="623888" y="4448175"/>
          <p14:tracePt t="41788" x="642938" y="4525963"/>
          <p14:tracePt t="41796" x="655638" y="4576763"/>
          <p14:tracePt t="41804" x="674688" y="4646613"/>
          <p14:tracePt t="41813" x="688975" y="4710113"/>
          <p14:tracePt t="41818" x="714375" y="4767263"/>
          <p14:tracePt t="41827" x="733425" y="4811713"/>
          <p14:tracePt t="41836" x="765175" y="4862513"/>
          <p14:tracePt t="41843" x="803275" y="4906963"/>
          <p14:tracePt t="41852" x="854075" y="4953000"/>
          <p14:tracePt t="41859" x="917575" y="4978400"/>
          <p14:tracePt t="41867" x="1006475" y="4991100"/>
          <p14:tracePt t="41875" x="1114425" y="5010150"/>
          <p14:tracePt t="41883" x="1230313" y="5029200"/>
          <p14:tracePt t="41901" x="1554163" y="5060950"/>
          <p14:tracePt t="41906" x="1714500" y="5086350"/>
          <p14:tracePt t="41914" x="1898650" y="5105400"/>
          <p14:tracePt t="41922" x="2103438" y="5118100"/>
          <p14:tracePt t="41930" x="2401888" y="5118100"/>
          <p14:tracePt t="41938" x="2708275" y="5118100"/>
          <p14:tracePt t="42350" x="7340600" y="3798888"/>
          <p14:tracePt t="42360" x="7194550" y="3767138"/>
          <p14:tracePt t="42366" x="7065963" y="3748088"/>
          <p14:tracePt t="42375" x="6964363" y="3729038"/>
          <p14:tracePt t="42384" x="6843713" y="3709988"/>
          <p14:tracePt t="42388" x="6748463" y="3690938"/>
          <p14:tracePt t="42396" x="6653213" y="3678238"/>
          <p14:tracePt t="42405" x="6543675" y="3659188"/>
          <p14:tracePt t="42413" x="6448425" y="3638550"/>
          <p14:tracePt t="42420" x="6372225" y="3619500"/>
          <p14:tracePt t="42428" x="6302375" y="3606800"/>
          <p14:tracePt t="42436" x="6238875" y="3587750"/>
          <p14:tracePt t="42445" x="6181725" y="3575050"/>
          <p14:tracePt t="42452" x="6122988" y="3556000"/>
          <p14:tracePt t="42460" x="6072188" y="3543300"/>
          <p14:tracePt t="42468" x="6002338" y="3524250"/>
          <p14:tracePt t="42477" x="5951538" y="3511550"/>
          <p14:tracePt t="42485" x="5881688" y="3486150"/>
          <p14:tracePt t="42493" x="5818188" y="3467100"/>
          <p14:tracePt t="42501" x="5761038" y="3448050"/>
          <p14:tracePt t="42509" x="5695950" y="3435350"/>
          <p14:tracePt t="42517" x="5626100" y="3416300"/>
          <p14:tracePt t="42526" x="5562600" y="3409950"/>
          <p14:tracePt t="42530" x="5499100" y="3390900"/>
          <p14:tracePt t="42538" x="5397500" y="3378200"/>
          <p14:tracePt t="42546" x="5295900" y="3359150"/>
          <p14:tracePt t="42555" x="5218113" y="3340100"/>
          <p14:tracePt t="42562" x="5141913" y="3327400"/>
          <p14:tracePt t="42570" x="5065713" y="3308350"/>
          <p14:tracePt t="42579" x="4970463" y="3308350"/>
          <p14:tracePt t="42586" x="4875213" y="3308350"/>
          <p14:tracePt t="42594" x="4778375" y="3308350"/>
          <p14:tracePt t="42602" x="4676775" y="3308350"/>
          <p14:tracePt t="42610" x="4587875" y="3308350"/>
          <p14:tracePt t="42618" x="4486275" y="3308350"/>
          <p14:tracePt t="42627" x="4397375" y="3308350"/>
          <p14:tracePt t="42634" x="4313238" y="3321050"/>
          <p14:tracePt t="42644" x="4205288" y="3327400"/>
          <p14:tracePt t="42650" x="4103688" y="3333750"/>
          <p14:tracePt t="42659" x="3995738" y="3352800"/>
          <p14:tracePt t="42667" x="3873500" y="3371850"/>
          <p14:tracePt t="42676" x="3765550" y="3390900"/>
          <p14:tracePt t="42681" x="3632200" y="3409950"/>
          <p14:tracePt t="42689" x="3524250" y="3429000"/>
          <p14:tracePt t="42697" x="3427413" y="3441700"/>
          <p14:tracePt t="42705" x="3344863" y="3460750"/>
          <p14:tracePt t="42713" x="3268663" y="3479800"/>
          <p14:tracePt t="42721" x="3211513" y="3486150"/>
          <p14:tracePt t="42728" x="3179763" y="3486150"/>
          <p14:tracePt t="42736" x="3167063" y="3486150"/>
          <p14:tracePt t="42745" x="3160713" y="3486150"/>
          <p14:tracePt t="42867" x="3167063" y="3479800"/>
          <p14:tracePt t="42875" x="3179763" y="3467100"/>
          <p14:tracePt t="42883" x="3192463" y="3454400"/>
          <p14:tracePt t="42901" x="3205163" y="3435350"/>
          <p14:tracePt t="42906" x="3217863" y="3422650"/>
          <p14:tracePt t="42916" x="3230563" y="3409950"/>
          <p14:tracePt t="42924" x="3243263" y="3390900"/>
          <p14:tracePt t="42932" x="3249613" y="3371850"/>
          <p14:tracePt t="42939" x="3255963" y="3340100"/>
          <p14:tracePt t="42947" x="3255963" y="3308350"/>
          <p14:tracePt t="42955" x="3255963" y="3263900"/>
          <p14:tracePt t="42963" x="3236913" y="3219450"/>
          <p14:tracePt t="42969" x="3224213" y="3173413"/>
          <p14:tracePt t="42977" x="3205163" y="3122613"/>
          <p14:tracePt t="42985" x="3192463" y="3097213"/>
          <p14:tracePt t="42993" x="3179763" y="3071813"/>
          <p14:tracePt t="43000" x="3167063" y="3052763"/>
          <p14:tracePt t="43009" x="3160713" y="3046413"/>
          <p14:tracePt t="43017" x="3148013" y="3033713"/>
          <p14:tracePt t="43026" x="3135313" y="3021013"/>
          <p14:tracePt t="43033" x="3122613" y="3008313"/>
          <p14:tracePt t="43042" x="3116263" y="3001963"/>
          <p14:tracePt t="43049" x="3103563" y="3001963"/>
          <p14:tracePt t="43057" x="3097213" y="2995613"/>
          <p14:tracePt t="43066" x="3090863" y="2995613"/>
          <p14:tracePt t="43073" x="3084513" y="2989263"/>
          <p14:tracePt t="43082" x="3071813" y="2989263"/>
          <p14:tracePt t="43088" x="3059113" y="2989263"/>
          <p14:tracePt t="43096" x="3033713" y="2989263"/>
          <p14:tracePt t="43105" x="2989263" y="2989263"/>
          <p14:tracePt t="43113" x="2949575" y="2989263"/>
          <p14:tracePt t="43118" x="2892425" y="2989263"/>
          <p14:tracePt t="43126" x="2828925" y="2989263"/>
          <p14:tracePt t="43134" x="2778125" y="2989263"/>
          <p14:tracePt t="43143" x="2720975" y="2989263"/>
          <p14:tracePt t="43150" x="2682875" y="2989263"/>
          <p14:tracePt t="43160" x="2657475" y="2989263"/>
          <p14:tracePt t="43167" x="2638425" y="2989263"/>
          <p14:tracePt t="43176" x="2632075" y="2989263"/>
          <p14:tracePt t="43184" x="2619375" y="2989263"/>
          <p14:tracePt t="43223" x="2619375" y="2995613"/>
          <p14:tracePt t="43230" x="2613025" y="3008313"/>
          <p14:tracePt t="43238" x="2613025" y="3040063"/>
          <p14:tracePt t="43246" x="2606675" y="3084513"/>
          <p14:tracePt t="43254" x="2606675" y="3128963"/>
          <p14:tracePt t="43260" x="2606675" y="3186113"/>
          <p14:tracePt t="43268" x="2606675" y="3225800"/>
          <p14:tracePt t="43276" x="2606675" y="3282950"/>
          <p14:tracePt t="43284" x="2606675" y="3327400"/>
          <p14:tracePt t="43293" x="2625725" y="3384550"/>
          <p14:tracePt t="43301" x="2638425" y="3416300"/>
          <p14:tracePt t="43309" x="2651125" y="3429000"/>
          <p14:tracePt t="43317" x="2657475" y="3441700"/>
          <p14:tracePt t="43326" x="2663825" y="3454400"/>
          <p14:tracePt t="43341" x="2670175" y="3454400"/>
          <p14:tracePt t="43377" x="2676525" y="3454400"/>
          <p14:tracePt t="43384" x="2682875" y="3441700"/>
          <p14:tracePt t="43393" x="2689225" y="3435350"/>
          <p14:tracePt t="43404" x="2695575" y="3435350"/>
          <p14:tracePt t="43913" x="2701925" y="3435350"/>
          <p14:tracePt t="43921" x="2714625" y="3422650"/>
          <p14:tracePt t="43929" x="2727325" y="3409950"/>
          <p14:tracePt t="43936" x="2733675" y="3409950"/>
          <p14:tracePt t="43945" x="2740025" y="3403600"/>
          <p14:tracePt t="43954" x="2746375" y="3390900"/>
          <p14:tracePt t="43971" x="2752725" y="3384550"/>
          <p14:tracePt t="43999" x="2752725" y="3378200"/>
          <p14:tracePt t="44023" x="2759075" y="3378200"/>
          <p14:tracePt t="44381" x="2759075" y="3403600"/>
          <p14:tracePt t="44389" x="2759075" y="3448050"/>
          <p14:tracePt t="44397" x="2759075" y="3505200"/>
          <p14:tracePt t="44405" x="2752725" y="3549650"/>
          <p14:tracePt t="44413" x="2752725" y="3600450"/>
          <p14:tracePt t="44421" x="2752725" y="3665538"/>
          <p14:tracePt t="44428" x="2752725" y="3729038"/>
          <p14:tracePt t="44437" x="2752725" y="3792538"/>
          <p14:tracePt t="44444" x="2759075" y="3849688"/>
          <p14:tracePt t="44452" x="2771775" y="3894138"/>
          <p14:tracePt t="44460" x="2784475" y="3938588"/>
          <p14:tracePt t="44468" x="2797175" y="3983038"/>
          <p14:tracePt t="44477" x="2816225" y="4027488"/>
          <p14:tracePt t="44482" x="2828925" y="4065588"/>
          <p14:tracePt t="44492" x="2841625" y="4105275"/>
          <p14:tracePt t="44499" x="2841625" y="4124325"/>
          <p14:tracePt t="44507" x="2847975" y="4137025"/>
          <p14:tracePt t="44515" x="2847975" y="4156075"/>
          <p14:tracePt t="44523" x="2854325" y="4168775"/>
          <p14:tracePt t="44531" x="2854325" y="4175125"/>
          <p14:tracePt t="44539" x="2854325" y="4187825"/>
          <p14:tracePt t="44547" x="2854325" y="4194175"/>
          <p14:tracePt t="44562" x="2854325" y="4200525"/>
          <p14:tracePt t="44644" x="2847975" y="4200525"/>
          <p14:tracePt t="44653" x="2841625" y="4200525"/>
          <p14:tracePt t="44660" x="2835275" y="4194175"/>
          <p14:tracePt t="44668" x="2835275" y="4187825"/>
          <p14:tracePt t="44677" x="2828925" y="4187825"/>
          <p14:tracePt t="44684" x="2822575" y="4187825"/>
          <p14:tracePt t="44692" x="2822575" y="4181475"/>
          <p14:tracePt t="44700" x="2822575" y="4175125"/>
          <p14:tracePt t="44708" x="2816225" y="4175125"/>
          <p14:tracePt t="44716" x="2816225" y="4168775"/>
          <p14:tracePt t="44725" x="2809875" y="4168775"/>
          <p14:tracePt t="44737" x="2803525" y="4162425"/>
          <p14:tracePt t="44748" x="2803525" y="4156075"/>
          <p14:tracePt t="44765" x="2797175" y="4149725"/>
          <p14:tracePt t="44773" x="2790825" y="4143375"/>
          <p14:tracePt t="44782" x="2790825" y="4137025"/>
          <p14:tracePt t="44786" x="2778125" y="4124325"/>
          <p14:tracePt t="44794" x="2771775" y="4105275"/>
          <p14:tracePt t="44802" x="2759075" y="4086225"/>
          <p14:tracePt t="44810" x="2759075" y="4079875"/>
          <p14:tracePt t="44818" x="2752725" y="4059238"/>
          <p14:tracePt t="44826" x="2746375" y="4033838"/>
          <p14:tracePt t="44834" x="2746375" y="4014788"/>
          <p14:tracePt t="44842" x="2746375" y="4008438"/>
          <p14:tracePt t="44850" x="2746375" y="3989388"/>
          <p14:tracePt t="44858" x="2752725" y="3976688"/>
          <p14:tracePt t="44866" x="2759075" y="3970338"/>
          <p14:tracePt t="44875" x="2765425" y="3957638"/>
          <p14:tracePt t="44882" x="2765425" y="3944938"/>
          <p14:tracePt t="44891" x="2765425" y="3938588"/>
          <p14:tracePt t="44899" x="2771775" y="3925888"/>
          <p14:tracePt t="44907" x="2771775" y="3913188"/>
          <p14:tracePt t="44915" x="2778125" y="3906838"/>
          <p14:tracePt t="44920" x="2784475" y="3894138"/>
          <p14:tracePt t="44928" x="2790825" y="3881438"/>
          <p14:tracePt t="44936" x="2803525" y="3862388"/>
          <p14:tracePt t="44944" x="2809875" y="3849688"/>
          <p14:tracePt t="44953" x="2816225" y="3830638"/>
          <p14:tracePt t="44960" x="2822575" y="3817938"/>
          <p14:tracePt t="44969" x="2835275" y="3805238"/>
          <p14:tracePt t="44976" x="2847975" y="3798888"/>
          <p14:tracePt t="44984" x="2860675" y="3786188"/>
          <p14:tracePt t="44992" x="2867025" y="3773488"/>
          <p14:tracePt t="45000" x="2867025" y="3767138"/>
          <p14:tracePt t="45008" x="2873375" y="3767138"/>
          <p14:tracePt t="45016" x="2879725" y="3767138"/>
          <p14:tracePt t="45060" x="2879725" y="3760788"/>
          <p14:tracePt t="45068" x="2892425" y="3760788"/>
          <p14:tracePt t="45076" x="2905125" y="3767138"/>
          <p14:tracePt t="45084" x="2917825" y="3773488"/>
          <p14:tracePt t="45093" x="2924175" y="3786188"/>
          <p14:tracePt t="45100" x="2936875" y="3798888"/>
          <p14:tracePt t="45108" x="2949575" y="3817938"/>
          <p14:tracePt t="45116" x="2962275" y="3836988"/>
          <p14:tracePt t="45124" x="2976563" y="3843338"/>
          <p14:tracePt t="45132" x="2989263" y="3862388"/>
          <p14:tracePt t="45139" x="2989263" y="3881438"/>
          <p14:tracePt t="45147" x="2995613" y="3894138"/>
          <p14:tracePt t="45155" x="2995613" y="3900488"/>
          <p14:tracePt t="45165" x="2995613" y="3913188"/>
          <p14:tracePt t="45171" x="2995613" y="3919538"/>
          <p14:tracePt t="45178" x="2995613" y="3932238"/>
          <p14:tracePt t="45187" x="2989263" y="3944938"/>
          <p14:tracePt t="45194" x="2976563" y="3957638"/>
          <p14:tracePt t="45202" x="2962275" y="3970338"/>
          <p14:tracePt t="45210" x="2949575" y="3970338"/>
          <p14:tracePt t="45218" x="2949575" y="3976688"/>
          <p14:tracePt t="45226" x="2936875" y="3976688"/>
          <p14:tracePt t="45234" x="2930525" y="3976688"/>
          <p14:tracePt t="45243" x="2924175" y="3983038"/>
          <p14:tracePt t="45248" x="2911475" y="3983038"/>
          <p14:tracePt t="45257" x="2905125" y="3989388"/>
          <p14:tracePt t="45265" x="2892425" y="3989388"/>
          <p14:tracePt t="45274" x="2879725" y="3989388"/>
          <p14:tracePt t="45282" x="2873375" y="3989388"/>
          <p14:tracePt t="45289" x="2860675" y="3989388"/>
          <p14:tracePt t="45305" x="2854325" y="3989388"/>
          <p14:tracePt t="45385" x="2860675" y="3976688"/>
          <p14:tracePt t="45392" x="2873375" y="3970338"/>
          <p14:tracePt t="45400" x="2886075" y="3951288"/>
          <p14:tracePt t="45409" x="2898775" y="3932238"/>
          <p14:tracePt t="45416" x="2911475" y="3906838"/>
          <p14:tracePt t="45425" x="2924175" y="3881438"/>
          <p14:tracePt t="45432" x="2930525" y="3868738"/>
          <p14:tracePt t="45441" x="2930525" y="3862388"/>
          <p14:tracePt t="45450" x="2930525" y="3843338"/>
          <p14:tracePt t="45458" x="2930525" y="3830638"/>
          <p14:tracePt t="45466" x="2930525" y="3817938"/>
          <p14:tracePt t="45474" x="2930525" y="3811588"/>
          <p14:tracePt t="45482" x="2930525" y="3805238"/>
          <p14:tracePt t="45491" x="2930525" y="3798888"/>
          <p14:tracePt t="46119" x="2930525" y="3786188"/>
          <p14:tracePt t="46127" x="2930525" y="3773488"/>
          <p14:tracePt t="46135" x="2930525" y="3760788"/>
          <p14:tracePt t="46141" x="2917825" y="3741738"/>
          <p14:tracePt t="46148" x="2911475" y="3729038"/>
          <p14:tracePt t="46157" x="2905125" y="3716338"/>
          <p14:tracePt t="46164" x="2892425" y="3703638"/>
          <p14:tracePt t="46173" x="2886075" y="3690938"/>
          <p14:tracePt t="46180" x="2879725" y="3678238"/>
          <p14:tracePt t="46189" x="2873375" y="3671888"/>
          <p14:tracePt t="46198" x="2867025" y="3659188"/>
          <p14:tracePt t="46205" x="2854325" y="3646488"/>
          <p14:tracePt t="46214" x="2847975" y="3632200"/>
          <p14:tracePt t="46221" x="2835275" y="3625850"/>
          <p14:tracePt t="46230" x="2822575" y="3613150"/>
          <p14:tracePt t="46236" x="2809875" y="3594100"/>
          <p14:tracePt t="46246" x="2765425" y="3556000"/>
          <p14:tracePt t="46253" x="2720975" y="3517900"/>
          <p14:tracePt t="46260" x="2670175" y="3486150"/>
          <p14:tracePt t="46269" x="2625725" y="3460750"/>
          <p14:tracePt t="46276" x="2600325" y="3448050"/>
          <p14:tracePt t="46284" x="2581275" y="3435350"/>
          <p14:tracePt t="46290" x="2562225" y="3422650"/>
          <p14:tracePt t="46298" x="2543175" y="3422650"/>
          <p14:tracePt t="46306" x="2530475" y="3409950"/>
          <p14:tracePt t="46314" x="2524125" y="3403600"/>
          <p14:tracePt t="46323" x="2509838" y="3390900"/>
          <p14:tracePt t="46331" x="2503488" y="3384550"/>
          <p14:tracePt t="46347" x="2490788" y="3378200"/>
          <p14:tracePt t="46355" x="2471738" y="3365500"/>
          <p14:tracePt t="46363" x="2459038" y="3352800"/>
          <p14:tracePt t="46372" x="2433638" y="3340100"/>
          <p14:tracePt t="46379" x="2401888" y="3327400"/>
          <p14:tracePt t="46387" x="2357438" y="3314700"/>
          <p14:tracePt t="46394" x="2312988" y="3302000"/>
          <p14:tracePt t="46403" x="2255838" y="3295650"/>
          <p14:tracePt t="46410" x="2211388" y="3289300"/>
          <p14:tracePt t="46418" x="2166938" y="3276600"/>
          <p14:tracePt t="46426" x="2122488" y="3263900"/>
          <p14:tracePt t="46432" x="2078038" y="3257550"/>
          <p14:tracePt t="46440" x="2019300" y="3257550"/>
          <p14:tracePt t="46448" x="1955800" y="3251200"/>
          <p14:tracePt t="46457" x="1892300" y="3251200"/>
          <p14:tracePt t="46465" x="1841500" y="3251200"/>
          <p14:tracePt t="46473" x="1797050" y="3251200"/>
          <p14:tracePt t="46481" x="1739900" y="3251200"/>
          <p14:tracePt t="46489" x="1689100" y="3257550"/>
          <p14:tracePt t="46497" x="1631950" y="3276600"/>
          <p14:tracePt t="46506" x="1585913" y="3289300"/>
          <p14:tracePt t="46513" x="1528763" y="3308350"/>
          <p14:tracePt t="46522" x="1484313" y="3321050"/>
          <p14:tracePt t="46533" x="1446213" y="3340100"/>
          <p14:tracePt t="46537" x="1420813" y="3352800"/>
          <p14:tracePt t="46546" x="1401763" y="3359150"/>
          <p14:tracePt t="46553" x="1382713" y="3378200"/>
          <p14:tracePt t="46560" x="1370013" y="3397250"/>
          <p14:tracePt t="46568" x="1363663" y="3409950"/>
          <p14:tracePt t="46576" x="1350963" y="3429000"/>
          <p14:tracePt t="46582" x="1344613" y="3454400"/>
          <p14:tracePt t="46591" x="1325563" y="3498850"/>
          <p14:tracePt t="46598" x="1319213" y="3530600"/>
          <p14:tracePt t="46607" x="1312863" y="3575050"/>
          <p14:tracePt t="46614" x="1306513" y="3619500"/>
          <p14:tracePt t="46623" x="1306513" y="3665538"/>
          <p14:tracePt t="46630" x="1325563" y="3709988"/>
          <p14:tracePt t="46639" x="1338263" y="3760788"/>
          <p14:tracePt t="46648" x="1350963" y="3805238"/>
          <p14:tracePt t="46655" x="1363663" y="3830638"/>
          <p14:tracePt t="46663" x="1395413" y="3849688"/>
          <p14:tracePt t="46672" x="1439863" y="3875088"/>
          <p14:tracePt t="46680" x="1484313" y="3887788"/>
          <p14:tracePt t="46687" x="1541463" y="3906838"/>
          <p14:tracePt t="46694" x="1598613" y="3913188"/>
          <p14:tracePt t="46702" x="1663700" y="3913188"/>
          <p14:tracePt t="46710" x="1714500" y="3913188"/>
          <p14:tracePt t="46718" x="1784350" y="3900488"/>
          <p14:tracePt t="46724" x="1835150" y="3887788"/>
          <p14:tracePt t="46732" x="1905000" y="3868738"/>
          <p14:tracePt t="46741" x="1968500" y="3856038"/>
          <p14:tracePt t="46748" x="2038350" y="3830638"/>
          <p14:tracePt t="46756" x="2090738" y="3805238"/>
          <p14:tracePt t="46764" x="2141538" y="3767138"/>
          <p14:tracePt t="46773" x="2179638" y="3722688"/>
          <p14:tracePt t="46780" x="2205038" y="3678238"/>
          <p14:tracePt t="46789" x="2217738" y="3638550"/>
          <p14:tracePt t="46797" x="2224088" y="3619500"/>
          <p14:tracePt t="46805" x="2230438" y="3600450"/>
          <p14:tracePt t="46813" x="2230438" y="3587750"/>
          <p14:tracePt t="46821" x="2230438" y="3581400"/>
          <p14:tracePt t="46831" x="2224088" y="3568700"/>
          <p14:tracePt t="46837" x="2224088" y="3562350"/>
          <p14:tracePt t="46987" x="2224088" y="3556000"/>
          <p14:tracePt t="47360" x="2217738" y="3556000"/>
          <p14:tracePt t="47376" x="2211388" y="3556000"/>
          <p14:tracePt t="47385" x="2205038" y="3575050"/>
          <p14:tracePt t="47392" x="2173288" y="3600450"/>
          <p14:tracePt t="47400" x="2166938" y="3613150"/>
          <p14:tracePt t="47409" x="2154238" y="3619500"/>
          <p14:tracePt t="47417" x="2141538" y="3632200"/>
          <p14:tracePt t="47424" x="2128838" y="3646488"/>
          <p14:tracePt t="47432" x="2116138" y="3659188"/>
          <p14:tracePt t="47440" x="2109788" y="3665538"/>
          <p14:tracePt t="47448" x="2097088" y="3678238"/>
          <p14:tracePt t="47455" x="2084388" y="3690938"/>
          <p14:tracePt t="47463" x="2071688" y="3697288"/>
          <p14:tracePt t="47473" x="2065338" y="3709988"/>
          <p14:tracePt t="47479" x="2051050" y="3716338"/>
          <p14:tracePt t="47486" x="2032000" y="3729038"/>
          <p14:tracePt t="47496" x="2006600" y="3735388"/>
          <p14:tracePt t="47503" x="1987550" y="3748088"/>
          <p14:tracePt t="47511" x="1962150" y="3760788"/>
          <p14:tracePt t="47518" x="1936750" y="3773488"/>
          <p14:tracePt t="47526" x="1924050" y="3786188"/>
          <p14:tracePt t="47535" x="1905000" y="3798888"/>
          <p14:tracePt t="47542" x="1892300" y="3805238"/>
          <p14:tracePt t="47550" x="1885950" y="3811588"/>
          <p14:tracePt t="48208" x="1885950" y="3817938"/>
          <p14:tracePt t="48216" x="1898650" y="3830638"/>
          <p14:tracePt t="48224" x="1930400" y="3843338"/>
          <p14:tracePt t="48232" x="1968500" y="3856038"/>
          <p14:tracePt t="48240" x="2012950" y="3862388"/>
          <p14:tracePt t="48248" x="2044700" y="3862388"/>
          <p14:tracePt t="48257" x="2084388" y="3875088"/>
          <p14:tracePt t="48264" x="2116138" y="3875088"/>
          <p14:tracePt t="48272" x="2141538" y="3875088"/>
          <p14:tracePt t="48280" x="2166938" y="3862388"/>
          <p14:tracePt t="48288" x="2179638" y="3849688"/>
          <p14:tracePt t="48296" x="2185988" y="3830638"/>
          <p14:tracePt t="48305" x="2211388" y="3798888"/>
          <p14:tracePt t="48313" x="2230438" y="3760788"/>
          <p14:tracePt t="48321" x="2255838" y="3709988"/>
          <p14:tracePt t="48328" x="2287588" y="3665538"/>
          <p14:tracePt t="48335" x="2312988" y="3606800"/>
          <p14:tracePt t="48342" x="2344738" y="3536950"/>
          <p14:tracePt t="48350" x="2376488" y="3479800"/>
          <p14:tracePt t="48358" x="2408238" y="3435350"/>
          <p14:tracePt t="48367" x="2433638" y="3378200"/>
          <p14:tracePt t="48376" x="2452688" y="3321050"/>
          <p14:tracePt t="48383" x="2465388" y="3263900"/>
          <p14:tracePt t="48391" x="2484438" y="3219450"/>
          <p14:tracePt t="48398" x="2497138" y="3173413"/>
          <p14:tracePt t="48408" x="2503488" y="3135313"/>
          <p14:tracePt t="48414" x="2509838" y="3128963"/>
          <p14:tracePt t="48423" x="2517775" y="3116263"/>
          <p14:tracePt t="48430" x="2517775" y="3109913"/>
          <p14:tracePt t="48438" x="2524125" y="3109913"/>
          <p14:tracePt t="48447" x="2524125" y="3103563"/>
          <p14:tracePt t="48463" x="2530475" y="3103563"/>
          <p14:tracePt t="48471" x="2536825" y="3103563"/>
          <p14:tracePt t="48478" x="2549525" y="3116263"/>
          <p14:tracePt t="48485" x="2587625" y="3141663"/>
          <p14:tracePt t="48492" x="2632075" y="3154363"/>
          <p14:tracePt t="48501" x="2676525" y="3167063"/>
          <p14:tracePt t="48508" x="2740025" y="3167063"/>
          <p14:tracePt t="48516" x="2828925" y="3179763"/>
          <p14:tracePt t="48524" x="2924175" y="3173413"/>
          <p14:tracePt t="48532" x="3021013" y="3167063"/>
          <p14:tracePt t="48540" x="3097213" y="3160713"/>
          <p14:tracePt t="48548" x="3160713" y="3141663"/>
          <p14:tracePt t="48556" x="3205163" y="3128963"/>
          <p14:tracePt t="48564" x="3224213" y="3116263"/>
          <p14:tracePt t="48572" x="3236913" y="3103563"/>
          <p14:tracePt t="48580" x="3249613" y="3090863"/>
          <p14:tracePt t="48588" x="3255963" y="3059113"/>
          <p14:tracePt t="48596" x="3249613" y="3014663"/>
          <p14:tracePt t="48605" x="3236913" y="2989263"/>
          <p14:tracePt t="48612" x="3224213" y="2944813"/>
          <p14:tracePt t="48619" x="3198813" y="2894013"/>
          <p14:tracePt t="48629" x="3179763" y="2849563"/>
          <p14:tracePt t="48635" x="3154363" y="2824163"/>
          <p14:tracePt t="48644" x="3122613" y="2805113"/>
          <p14:tracePt t="48651" x="3084513" y="2792413"/>
          <p14:tracePt t="48658" x="3040063" y="2778125"/>
          <p14:tracePt t="48666" x="2982913" y="2778125"/>
          <p14:tracePt t="48674" x="2943225" y="2778125"/>
          <p14:tracePt t="48682" x="2886075" y="2778125"/>
          <p14:tracePt t="48690" x="2841625" y="2784475"/>
          <p14:tracePt t="48698" x="2797175" y="2805113"/>
          <p14:tracePt t="48706" x="2752725" y="2817813"/>
          <p14:tracePt t="48714" x="2701925" y="2830513"/>
          <p14:tracePt t="48722" x="2657475" y="2855913"/>
          <p14:tracePt t="48730" x="2619375" y="2887663"/>
          <p14:tracePt t="48738" x="2581275" y="2925763"/>
          <p14:tracePt t="48746" x="2562225" y="2970213"/>
          <p14:tracePt t="48755" x="2543175" y="3021013"/>
          <p14:tracePt t="48762" x="2524125" y="3065463"/>
          <p14:tracePt t="48771" x="2517775" y="3090863"/>
          <p14:tracePt t="48779" x="2517775" y="3109913"/>
          <p14:tracePt t="48785" x="2524125" y="3135313"/>
          <p14:tracePt t="48794" x="2536825" y="3154363"/>
          <p14:tracePt t="48800" x="2568575" y="3179763"/>
          <p14:tracePt t="48808" x="2600325" y="3205163"/>
          <p14:tracePt t="48816" x="2651125" y="3219450"/>
          <p14:tracePt t="48824" x="2695575" y="3225800"/>
          <p14:tracePt t="48832" x="2746375" y="3225800"/>
          <p14:tracePt t="48840" x="2809875" y="3225800"/>
          <p14:tracePt t="48848" x="2886075" y="3211513"/>
          <p14:tracePt t="48856" x="2976563" y="3192463"/>
          <p14:tracePt t="48865" x="3040063" y="3173413"/>
          <p14:tracePt t="48872" x="3103563" y="3160713"/>
          <p14:tracePt t="48880" x="3154363" y="3141663"/>
          <p14:tracePt t="48888" x="3179763" y="3128963"/>
          <p14:tracePt t="48896" x="3179763" y="3122613"/>
          <p14:tracePt t="48906" x="3186113" y="3122613"/>
          <p14:tracePt t="49507" x="3186113" y="3128963"/>
          <p14:tracePt t="49515" x="3186113" y="3186113"/>
          <p14:tracePt t="49523" x="3186113" y="3251200"/>
          <p14:tracePt t="49530" x="3179763" y="3321050"/>
          <p14:tracePt t="49539" x="3160713" y="3371850"/>
          <p14:tracePt t="49546" x="3148013" y="3441700"/>
          <p14:tracePt t="49554" x="3135313" y="3505200"/>
          <p14:tracePt t="49562" x="3135313" y="3556000"/>
          <p14:tracePt t="49570" x="3135313" y="3600450"/>
          <p14:tracePt t="49578" x="3141663" y="3638550"/>
          <p14:tracePt t="49588" x="3154363" y="3659188"/>
          <p14:tracePt t="49594" x="3167063" y="3665538"/>
          <p14:tracePt t="49603" x="3179763" y="3678238"/>
          <p14:tracePt t="49610" x="3192463" y="3690938"/>
          <p14:tracePt t="49619" x="3198813" y="3703638"/>
          <p14:tracePt t="49627" x="3205163" y="3709988"/>
          <p14:tracePt t="49636" x="3211513" y="3709988"/>
          <p14:tracePt t="49643" x="3217863" y="3716338"/>
          <p14:tracePt t="49654" x="3217863" y="3722688"/>
          <p14:tracePt t="49728" x="3217863" y="3716338"/>
          <p14:tracePt t="49748" x="3205163" y="3703638"/>
          <p14:tracePt t="49756" x="3198813" y="3690938"/>
          <p14:tracePt t="49765" x="3179763" y="3671888"/>
          <p14:tracePt t="49772" x="3135313" y="3659188"/>
          <p14:tracePt t="49780" x="3084513" y="3646488"/>
          <p14:tracePt t="49789" x="3040063" y="3625850"/>
          <p14:tracePt t="49796" x="2989263" y="3619500"/>
          <p14:tracePt t="49804" x="2930525" y="3613150"/>
          <p14:tracePt t="49810" x="2867025" y="3613150"/>
          <p14:tracePt t="49819" x="2797175" y="3632200"/>
          <p14:tracePt t="49827" x="2720975" y="3646488"/>
          <p14:tracePt t="49835" x="2657475" y="3665538"/>
          <p14:tracePt t="49844" x="2600325" y="3678238"/>
          <p14:tracePt t="49851" x="2555875" y="3697288"/>
          <p14:tracePt t="49859" x="2530475" y="3709988"/>
          <p14:tracePt t="49867" x="2517775" y="3729038"/>
          <p14:tracePt t="49874" x="2509838" y="3735388"/>
          <p14:tracePt t="49883" x="2497138" y="3748088"/>
          <p14:tracePt t="49890" x="2497138" y="3760788"/>
          <p14:tracePt t="49898" x="2497138" y="3773488"/>
          <p14:tracePt t="49906" x="2497138" y="3792538"/>
          <p14:tracePt t="49915" x="2503488" y="3811588"/>
          <p14:tracePt t="49922" x="2517775" y="3830638"/>
          <p14:tracePt t="49930" x="2530475" y="3836988"/>
          <p14:tracePt t="49938" x="2543175" y="3849688"/>
          <p14:tracePt t="49946" x="2555875" y="3862388"/>
          <p14:tracePt t="49955" x="2568575" y="3875088"/>
          <p14:tracePt t="49963" x="2606675" y="3887788"/>
          <p14:tracePt t="49969" x="2651125" y="3894138"/>
          <p14:tracePt t="49976" x="2701925" y="3894138"/>
          <p14:tracePt t="49987" x="2765425" y="3894138"/>
          <p14:tracePt t="49993" x="2828925" y="3894138"/>
          <p14:tracePt t="50001" x="2892425" y="3887788"/>
          <p14:tracePt t="50009" x="2943225" y="3875088"/>
          <p14:tracePt t="50018" x="2989263" y="3862388"/>
          <p14:tracePt t="50025" x="3033713" y="3856038"/>
          <p14:tracePt t="50033" x="3052763" y="3843338"/>
          <p14:tracePt t="50040" x="3059113" y="3836988"/>
          <p14:tracePt t="50060" x="3059113" y="3830638"/>
          <p14:tracePt t="50076" x="3046413" y="3817938"/>
          <p14:tracePt t="50086" x="3001963" y="3805238"/>
          <p14:tracePt t="50090" x="2955925" y="3786188"/>
          <p14:tracePt t="50111" x="2854325" y="3767138"/>
          <p14:tracePt t="50115" x="2803525" y="3760788"/>
          <p14:tracePt t="50122" x="2759075" y="3760788"/>
          <p14:tracePt t="50130" x="2714625" y="3760788"/>
          <p14:tracePt t="50138" x="2689225" y="3760788"/>
          <p14:tracePt t="50146" x="2676525" y="3767138"/>
          <p14:tracePt t="50154" x="2670175" y="3767138"/>
          <p14:tracePt t="50162" x="2663825" y="3767138"/>
          <p14:tracePt t="50170" x="2663825" y="3773488"/>
          <p14:tracePt t="50178" x="2663825" y="3786188"/>
          <p14:tracePt t="50187" x="2676525" y="3792538"/>
          <p14:tracePt t="50194" x="2695575" y="3805238"/>
          <p14:tracePt t="50203" x="2720975" y="3817938"/>
          <p14:tracePt t="50210" x="2746375" y="3830638"/>
          <p14:tracePt t="50220" x="2765425" y="3836988"/>
          <p14:tracePt t="50226" x="2809875" y="3836988"/>
          <p14:tracePt t="50236" x="2854325" y="3836988"/>
          <p14:tracePt t="50243" x="2886075" y="3836988"/>
          <p14:tracePt t="50251" x="2924175" y="3824288"/>
          <p14:tracePt t="50259" x="2943225" y="3824288"/>
          <p14:tracePt t="50268" x="2962275" y="3811588"/>
          <p14:tracePt t="50274" x="2968625" y="3805238"/>
          <p14:tracePt t="50283" x="2976563" y="3805238"/>
          <p14:tracePt t="50400" x="2968625" y="3805238"/>
          <p14:tracePt t="50859" x="2968625" y="3811588"/>
          <p14:tracePt t="50868" x="2989263" y="3817938"/>
          <p14:tracePt t="50877" x="2995613" y="3824288"/>
          <p14:tracePt t="50893" x="3021013" y="3843338"/>
          <p14:tracePt t="50898" x="3033713" y="3849688"/>
          <p14:tracePt t="50906" x="3040063" y="3849688"/>
          <p14:tracePt t="50914" x="3052763" y="3856038"/>
          <p14:tracePt t="50958" x="3059113" y="3856038"/>
          <p14:tracePt t="50970" x="3059113" y="3862388"/>
          <p14:tracePt t="50985" x="3065463" y="3868738"/>
          <p14:tracePt t="50992" x="3071813" y="3868738"/>
          <p14:tracePt t="51001" x="3071813" y="3875088"/>
          <p14:tracePt t="51009" x="3078163" y="3881438"/>
          <p14:tracePt t="51026" x="3090863" y="3875088"/>
          <p14:tracePt t="51035" x="3103563" y="3862388"/>
          <p14:tracePt t="51042" x="3109913" y="3862388"/>
          <p14:tracePt t="51051" x="3116263" y="3856038"/>
          <p14:tracePt t="51059" x="3116263" y="3843338"/>
          <p14:tracePt t="51076" x="3116263" y="3830638"/>
          <p14:tracePt t="51085" x="3116263" y="3824288"/>
          <p14:tracePt t="51093" x="3109913" y="3811588"/>
          <p14:tracePt t="51101" x="3103563" y="3798888"/>
          <p14:tracePt t="51110" x="3090863" y="3786188"/>
          <p14:tracePt t="51116" x="3078163" y="3767138"/>
          <p14:tracePt t="51122" x="3065463" y="3760788"/>
          <p14:tracePt t="51130" x="3052763" y="3748088"/>
          <p14:tracePt t="51138" x="3046413" y="3735388"/>
          <p14:tracePt t="51147" x="3033713" y="3722688"/>
          <p14:tracePt t="51154" x="3014663" y="3709988"/>
          <p14:tracePt t="51162" x="3001963" y="3703638"/>
          <p14:tracePt t="51170" x="2989263" y="3690938"/>
          <p14:tracePt t="51178" x="2976563" y="3684588"/>
          <p14:tracePt t="51186" x="2962275" y="3678238"/>
          <p14:tracePt t="51195" x="2949575" y="3678238"/>
          <p14:tracePt t="51202" x="2943225" y="3678238"/>
          <p14:tracePt t="51210" x="2930525" y="3678238"/>
          <p14:tracePt t="51219" x="2924175" y="3678238"/>
          <p14:tracePt t="51227" x="2911475" y="3678238"/>
          <p14:tracePt t="51235" x="2905125" y="3690938"/>
          <p14:tracePt t="51243" x="2892425" y="3697288"/>
          <p14:tracePt t="51251" x="2886075" y="3709988"/>
          <p14:tracePt t="51259" x="2879725" y="3722688"/>
          <p14:tracePt t="51265" x="2879725" y="3729038"/>
          <p14:tracePt t="51273" x="2879725" y="3741738"/>
          <p14:tracePt t="51280" x="2879725" y="3760788"/>
          <p14:tracePt t="51296" x="2886075" y="3773488"/>
          <p14:tracePt t="51304" x="2898775" y="3786188"/>
          <p14:tracePt t="51320" x="2911475" y="3792538"/>
          <p14:tracePt t="51328" x="2911475" y="3798888"/>
          <p14:tracePt t="51336" x="2917825" y="3798888"/>
          <p14:tracePt t="51410" x="2917825" y="3792538"/>
          <p14:tracePt t="51418" x="2917825" y="3779838"/>
          <p14:tracePt t="51426" x="2917825" y="3773488"/>
          <p14:tracePt t="51689" x="2873375" y="3786188"/>
          <p14:tracePt t="51697" x="2809875" y="3798888"/>
          <p14:tracePt t="51703" x="2733675" y="3817938"/>
          <p14:tracePt t="51711" x="2644775" y="3836988"/>
          <p14:tracePt t="51720" x="2574925" y="3843338"/>
          <p14:tracePt t="51726" x="2503488" y="3862388"/>
          <p14:tracePt t="51735" x="2439988" y="3862388"/>
          <p14:tracePt t="51742" x="2395538" y="3862388"/>
          <p14:tracePt t="51751" x="2382838" y="3862388"/>
          <p14:tracePt t="51758" x="2370138" y="3856038"/>
          <p14:tracePt t="51767" x="2370138" y="3849688"/>
          <p14:tracePt t="51778" x="2370138" y="3843338"/>
          <p14:tracePt t="51810" x="2376488" y="3843338"/>
          <p14:tracePt t="51818" x="2395538" y="3836988"/>
          <p14:tracePt t="51826" x="2408238" y="3836988"/>
          <p14:tracePt t="51837" x="2414588" y="3836988"/>
          <p14:tracePt t="51844" x="2414588" y="3830638"/>
          <p14:tracePt t="51865" x="2414588" y="3824288"/>
          <p14:tracePt t="51915" x="2420938" y="3824288"/>
          <p14:tracePt t="52048" x="2420938" y="3817938"/>
          <p14:tracePt t="52178" x="2427288" y="3817938"/>
          <p14:tracePt t="52442" x="2433638" y="3817938"/>
          <p14:tracePt t="52450" x="2459038" y="3824288"/>
          <p14:tracePt t="52459" x="2536825" y="3843338"/>
          <p14:tracePt t="52465" x="2638425" y="3862388"/>
          <p14:tracePt t="52473" x="2778125" y="3881438"/>
          <p14:tracePt t="52479" x="2898775" y="3900488"/>
          <p14:tracePt t="52487" x="3059113" y="3906838"/>
          <p14:tracePt t="52494" x="3211513" y="3906838"/>
          <p14:tracePt t="52503" x="3313113" y="3906838"/>
          <p14:tracePt t="52510" x="3389313" y="3906838"/>
          <p14:tracePt t="52519" x="3427413" y="3906838"/>
          <p14:tracePt t="52526" x="3473450" y="3906838"/>
          <p14:tracePt t="52535" x="3517900" y="3913188"/>
          <p14:tracePt t="52542" x="3556000" y="3919538"/>
          <p14:tracePt t="52551" x="3568700" y="3919538"/>
          <p14:tracePt t="52558" x="3581400" y="3919538"/>
          <p14:tracePt t="52618" x="3575050" y="3919538"/>
          <p14:tracePt t="52635" x="3568700" y="3913188"/>
          <p14:tracePt t="52640" x="3562350" y="3906838"/>
          <p14:tracePt t="52649" x="3556000" y="3906838"/>
          <p14:tracePt t="52658" x="3556000" y="3900488"/>
          <p14:tracePt t="52667" x="3543300" y="3887788"/>
          <p14:tracePt t="52675" x="3536950" y="3887788"/>
          <p14:tracePt t="52684" x="3536950" y="3881438"/>
          <p14:tracePt t="52692" x="3530600" y="3875088"/>
          <p14:tracePt t="52697" x="3517900" y="3875088"/>
          <p14:tracePt t="52704" x="3517900" y="3862388"/>
          <p14:tracePt t="52713" x="3511550" y="3856038"/>
          <p14:tracePt t="52720" x="3505200" y="3849688"/>
          <p14:tracePt t="52731" x="3498850" y="3843338"/>
          <p14:tracePt t="52736" x="3492500" y="3830638"/>
          <p14:tracePt t="52744" x="3486150" y="3817938"/>
          <p14:tracePt t="52754" x="3486150" y="3798888"/>
          <p14:tracePt t="52763" x="3479800" y="3773488"/>
          <p14:tracePt t="52771" x="3479800" y="3729038"/>
          <p14:tracePt t="52778" x="3479800" y="3697288"/>
          <p14:tracePt t="52787" x="3479800" y="3652838"/>
          <p14:tracePt t="52794" x="3479800" y="3619500"/>
          <p14:tracePt t="52802" x="3479800" y="3562350"/>
          <p14:tracePt t="52810" x="3479800" y="3517900"/>
          <p14:tracePt t="52818" x="3479800" y="3479800"/>
          <p14:tracePt t="52826" x="3479800" y="3422650"/>
          <p14:tracePt t="52835" x="3479800" y="3371850"/>
          <p14:tracePt t="52842" x="3479800" y="3314700"/>
          <p14:tracePt t="52851" x="3479800" y="3263900"/>
          <p14:tracePt t="52859" x="3479800" y="3219450"/>
          <p14:tracePt t="52867" x="3479800" y="3173413"/>
          <p14:tracePt t="52874" x="3460750" y="3141663"/>
          <p14:tracePt t="52883" x="3448050" y="3103563"/>
          <p14:tracePt t="52891" x="3435350" y="3078163"/>
          <p14:tracePt t="52899" x="3421063" y="3052763"/>
          <p14:tracePt t="52907" x="3402013" y="3033713"/>
          <p14:tracePt t="52916" x="3382963" y="3001963"/>
          <p14:tracePt t="52923" x="3351213" y="2963863"/>
          <p14:tracePt t="52931" x="3313113" y="2938463"/>
          <p14:tracePt t="52938" x="3268663" y="2919413"/>
          <p14:tracePt t="52947" x="3230563" y="2906713"/>
          <p14:tracePt t="52954" x="3205163" y="2894013"/>
          <p14:tracePt t="52962" x="3160713" y="2887663"/>
          <p14:tracePt t="52970" x="3116263" y="2881313"/>
          <p14:tracePt t="52976" x="3071813" y="2881313"/>
          <p14:tracePt t="52984" x="3021013" y="2881313"/>
          <p14:tracePt t="52992" x="2976563" y="2881313"/>
          <p14:tracePt t="53001" x="2943225" y="2881313"/>
          <p14:tracePt t="53008" x="2924175" y="2894013"/>
          <p14:tracePt t="53019" x="2911475" y="2900363"/>
          <p14:tracePt t="53029" x="2898775" y="2913063"/>
          <p14:tracePt t="53033" x="2892425" y="2925763"/>
          <p14:tracePt t="53042" x="2879725" y="2944813"/>
          <p14:tracePt t="53049" x="2867025" y="2970213"/>
          <p14:tracePt t="53056" x="2847975" y="3001963"/>
          <p14:tracePt t="53065" x="2841625" y="3027363"/>
          <p14:tracePt t="53074" x="2841625" y="3046413"/>
          <p14:tracePt t="53081" x="2841625" y="3065463"/>
          <p14:tracePt t="53088" x="2835275" y="3084513"/>
          <p14:tracePt t="53097" x="2835275" y="3103563"/>
          <p14:tracePt t="53110" x="2835275" y="3122613"/>
          <p14:tracePt t="53114" x="2835275" y="3135313"/>
          <p14:tracePt t="53124" x="2847975" y="3141663"/>
          <p14:tracePt t="53126" x="2860675" y="3154363"/>
          <p14:tracePt t="53134" x="2879725" y="3167063"/>
          <p14:tracePt t="53144" x="2892425" y="3173413"/>
          <p14:tracePt t="53153" x="2936875" y="3173413"/>
          <p14:tracePt t="53160" x="2982913" y="3173413"/>
          <p14:tracePt t="53167" x="3027363" y="3167063"/>
          <p14:tracePt t="53174" x="3071813" y="3148013"/>
          <p14:tracePt t="53184" x="3090863" y="3135313"/>
          <p14:tracePt t="53191" x="3103563" y="3122613"/>
          <p14:tracePt t="53201" x="3103563" y="3116263"/>
          <p14:tracePt t="53208" x="3103563" y="3103563"/>
          <p14:tracePt t="53216" x="3103563" y="3090863"/>
          <p14:tracePt t="53225" x="3090863" y="3071813"/>
          <p14:tracePt t="53234" x="3059113" y="3059113"/>
          <p14:tracePt t="53240" x="3008313" y="3040063"/>
          <p14:tracePt t="53249" x="2955925" y="3027363"/>
          <p14:tracePt t="53258" x="2905125" y="3008313"/>
          <p14:tracePt t="53263" x="2860675" y="3001963"/>
          <p14:tracePt t="53272" x="2809875" y="2995613"/>
          <p14:tracePt t="53279" x="2765425" y="2995613"/>
          <p14:tracePt t="53287" x="2733675" y="2995613"/>
          <p14:tracePt t="53295" x="2714625" y="2995613"/>
          <p14:tracePt t="53302" x="2701925" y="2995613"/>
          <p14:tracePt t="53326" x="2701925" y="3001963"/>
          <p14:tracePt t="53334" x="2701925" y="3008313"/>
          <p14:tracePt t="53342" x="2701925" y="3014663"/>
          <p14:tracePt t="53350" x="2701925" y="3027363"/>
          <p14:tracePt t="53358" x="2701925" y="3033713"/>
          <p14:tracePt t="53366" x="2701925" y="3040063"/>
          <p14:tracePt t="53374" x="2701925" y="3052763"/>
          <p14:tracePt t="53383" x="2701925" y="3065463"/>
          <p14:tracePt t="53390" x="2714625" y="3065463"/>
          <p14:tracePt t="53399" x="2720975" y="3078163"/>
          <p14:tracePt t="53407" x="2733675" y="3090863"/>
          <p14:tracePt t="53413" x="2740025" y="3097213"/>
          <p14:tracePt t="53420" x="2752725" y="3103563"/>
          <p14:tracePt t="53428" x="2784475" y="3109913"/>
          <p14:tracePt t="53437" x="2809875" y="3122613"/>
          <p14:tracePt t="53444" x="2847975" y="3122613"/>
          <p14:tracePt t="53452" x="2886075" y="3122613"/>
          <p14:tracePt t="53460" x="2930525" y="3128963"/>
          <p14:tracePt t="53468" x="2976563" y="3128963"/>
          <p14:tracePt t="53476" x="3033713" y="3128963"/>
          <p14:tracePt t="53484" x="3084513" y="3116263"/>
          <p14:tracePt t="53492" x="3128963" y="3116263"/>
          <p14:tracePt t="53502" x="3160713" y="3116263"/>
          <p14:tracePt t="53512" x="3186113" y="3116263"/>
          <p14:tracePt t="53520" x="3198813" y="3116263"/>
          <p14:tracePt t="56241" x="3211513" y="3116263"/>
          <p14:tracePt t="56250" x="3230563" y="3116263"/>
          <p14:tracePt t="56258" x="3236913" y="3116263"/>
          <p14:tracePt t="56271" x="3243263" y="3116263"/>
          <p14:tracePt t="56280" x="3249613" y="3103563"/>
          <p14:tracePt t="56288" x="3249613" y="3097213"/>
          <p14:tracePt t="56296" x="3249613" y="3084513"/>
          <p14:tracePt t="56304" x="3249613" y="3078163"/>
          <p14:tracePt t="56504" x="3249613" y="3071813"/>
          <p14:tracePt t="56520" x="3249613" y="3059113"/>
          <p14:tracePt t="56536" x="3249613" y="3046413"/>
          <p14:tracePt t="56546" x="3249613" y="3040063"/>
          <p14:tracePt t="56561" x="3249613" y="3033713"/>
          <p14:tracePt t="57562" x="3275013" y="3046413"/>
          <p14:tracePt t="57570" x="3300413" y="3059113"/>
          <p14:tracePt t="57579" x="3319463" y="3071813"/>
          <p14:tracePt t="57586" x="3325813" y="3084513"/>
          <p14:tracePt t="57596" x="3344863" y="3090863"/>
          <p14:tracePt t="57604" x="3370263" y="3103563"/>
          <p14:tracePt t="57611" x="3389313" y="3109913"/>
          <p14:tracePt t="57619" x="3408363" y="3116263"/>
          <p14:tracePt t="57627" x="3435350" y="3128963"/>
          <p14:tracePt t="57636" x="3467100" y="3135313"/>
          <p14:tracePt t="57642" x="3505200" y="3141663"/>
          <p14:tracePt t="57650" x="3556000" y="3160713"/>
          <p14:tracePt t="57659" x="3613150" y="3173413"/>
          <p14:tracePt t="57666" x="3676650" y="3192463"/>
          <p14:tracePt t="57674" x="3759200" y="3219450"/>
          <p14:tracePt t="57682" x="3822700" y="3232150"/>
          <p14:tracePt t="57690" x="3906838" y="3251200"/>
          <p14:tracePt t="57696" x="3976688" y="3257550"/>
          <p14:tracePt t="57704" x="4046538" y="3257550"/>
          <p14:tracePt t="57713" x="4110038" y="3270250"/>
          <p14:tracePt t="57720" x="4167188" y="3276600"/>
          <p14:tracePt t="57731" x="4211638" y="3276600"/>
          <p14:tracePt t="57736" x="4243388" y="3276600"/>
          <p14:tracePt t="57745" x="4287838" y="3276600"/>
          <p14:tracePt t="57754" x="4300538" y="3282950"/>
          <p14:tracePt t="57763" x="4306888" y="3282950"/>
          <p14:tracePt t="58160" x="4300538" y="3289300"/>
          <p14:tracePt t="58169" x="4287838" y="3302000"/>
          <p14:tracePt t="58177" x="4268788" y="3308350"/>
          <p14:tracePt t="58185" x="4237038" y="3314700"/>
          <p14:tracePt t="58193" x="4192588" y="3340100"/>
          <p14:tracePt t="58201" x="4135438" y="3371850"/>
          <p14:tracePt t="58209" x="4065588" y="3409950"/>
          <p14:tracePt t="58217" x="3976688" y="3454400"/>
          <p14:tracePt t="58222" x="3860800" y="3511550"/>
          <p14:tracePt t="58231" x="3784600" y="3568700"/>
          <p14:tracePt t="58238" x="3702050" y="3619500"/>
          <p14:tracePt t="58246" x="3625850" y="3671888"/>
          <p14:tracePt t="58255" x="3556000" y="3722688"/>
          <p14:tracePt t="58264" x="3467100" y="3786188"/>
          <p14:tracePt t="58273" x="3395663" y="3849688"/>
          <p14:tracePt t="58280" x="3344863" y="3900488"/>
          <p14:tracePt t="58288" x="3313113" y="3944938"/>
          <p14:tracePt t="58295" x="3300413" y="3989388"/>
          <p14:tracePt t="58303" x="3294063" y="4027488"/>
          <p14:tracePt t="58311" x="3287713" y="4052888"/>
          <p14:tracePt t="58319" x="3287713" y="4065588"/>
          <p14:tracePt t="58327" x="3287713" y="4086225"/>
          <p14:tracePt t="58336" x="3287713" y="4098925"/>
          <p14:tracePt t="58343" x="3287713" y="4105275"/>
          <p14:tracePt t="58349" x="3294063" y="4117975"/>
          <p14:tracePt t="58356" x="3300413" y="4124325"/>
          <p14:tracePt t="58372" x="3306763" y="4124325"/>
          <p14:tracePt t="58497" x="3344863" y="4105275"/>
          <p14:tracePt t="58505" x="3414713" y="4086225"/>
          <p14:tracePt t="58511" x="3492500" y="4059238"/>
          <p14:tracePt t="58521" x="3587750" y="4014788"/>
          <p14:tracePt t="58527" x="3695700" y="3989388"/>
          <p14:tracePt t="58536" x="3822700" y="3938588"/>
          <p14:tracePt t="58542" x="3983038" y="3868738"/>
          <p14:tracePt t="58551" x="4103688" y="3824288"/>
          <p14:tracePt t="58558" x="4224338" y="3760788"/>
          <p14:tracePt t="58566" x="4300538" y="3729038"/>
          <p14:tracePt t="58575" x="4378325" y="3709988"/>
          <p14:tracePt t="58582" x="4448175" y="3690938"/>
          <p14:tracePt t="58591" x="4492625" y="3678238"/>
          <p14:tracePt t="58598" x="4524375" y="3665538"/>
          <p14:tracePt t="58606" x="4543425" y="3659188"/>
          <p14:tracePt t="58614" x="4549775" y="3652838"/>
          <p14:tracePt t="58622" x="4556125" y="3646488"/>
          <p14:tracePt t="58792" x="4562475" y="3646488"/>
          <p14:tracePt t="58943" x="4568825" y="3646488"/>
          <p14:tracePt t="59014" x="4556125" y="3646488"/>
          <p14:tracePt t="59020" x="4530725" y="3652838"/>
          <p14:tracePt t="59028" x="4524375" y="3659188"/>
          <p14:tracePt t="59036" x="4511675" y="3659188"/>
          <p14:tracePt t="59045" x="4505325" y="3659188"/>
          <p14:tracePt t="59148" x="4498975" y="3659188"/>
          <p14:tracePt t="59582" x="4511675" y="3632200"/>
          <p14:tracePt t="59590" x="4537075" y="3594100"/>
          <p14:tracePt t="59599" x="4556125" y="3556000"/>
          <p14:tracePt t="59604" x="4575175" y="3511550"/>
          <p14:tracePt t="59613" x="4587875" y="3467100"/>
          <p14:tracePt t="59620" x="4606925" y="3416300"/>
          <p14:tracePt t="59629" x="4619625" y="3371850"/>
          <p14:tracePt t="59637" x="4632325" y="3327400"/>
          <p14:tracePt t="59645" x="4638675" y="3302000"/>
          <p14:tracePt t="59652" x="4638675" y="3289300"/>
          <p14:tracePt t="59662" x="4638675" y="3276600"/>
          <p14:tracePt t="59670" x="4638675" y="3263900"/>
          <p14:tracePt t="59678" x="4638675" y="3257550"/>
          <p14:tracePt t="59686" x="4638675" y="3251200"/>
          <p14:tracePt t="59693" x="4638675" y="3244850"/>
          <p14:tracePt t="59701" x="4645025" y="3244850"/>
          <p14:tracePt t="59710" x="4651375" y="3238500"/>
          <p14:tracePt t="59717" x="4651375" y="3232150"/>
          <p14:tracePt t="59725" x="4657725" y="3232150"/>
          <p14:tracePt t="59850" x="4664075" y="3232150"/>
          <p14:tracePt t="59859" x="4689475" y="3251200"/>
          <p14:tracePt t="59868" x="4721225" y="3270250"/>
          <p14:tracePt t="59875" x="4778375" y="3295650"/>
          <p14:tracePt t="59883" x="4837113" y="3321050"/>
          <p14:tracePt t="59902" x="5002213" y="3378200"/>
          <p14:tracePt t="59904" x="5110163" y="3403600"/>
          <p14:tracePt t="59914" x="5218113" y="3422650"/>
          <p14:tracePt t="59928" x="5340350" y="3441700"/>
          <p14:tracePt t="59931" x="5441950" y="3441700"/>
          <p14:tracePt t="59938" x="5549900" y="3448050"/>
          <p14:tracePt t="59945" x="5645150" y="3448050"/>
          <p14:tracePt t="59952" x="5729288" y="3448050"/>
          <p14:tracePt t="59961" x="5811838" y="3448050"/>
          <p14:tracePt t="59968" x="5888038" y="3448050"/>
          <p14:tracePt t="59977" x="5970588" y="3448050"/>
          <p14:tracePt t="59985" x="6059488" y="3448050"/>
          <p14:tracePt t="59993" x="6142038" y="3448050"/>
          <p14:tracePt t="60002" x="6238875" y="3441700"/>
          <p14:tracePt t="60009" x="6315075" y="3429000"/>
          <p14:tracePt t="60016" x="6397625" y="3429000"/>
          <p14:tracePt t="60026" x="6473825" y="3416300"/>
          <p14:tracePt t="60033" x="6537325" y="3409950"/>
          <p14:tracePt t="60038" x="6594475" y="3390900"/>
          <p14:tracePt t="60047" x="6640513" y="3378200"/>
          <p14:tracePt t="60054" x="6684963" y="3365500"/>
          <p14:tracePt t="60062" x="6723063" y="3359150"/>
          <p14:tracePt t="60070" x="6735763" y="3346450"/>
          <p14:tracePt t="60078" x="6748463" y="3340100"/>
          <p14:tracePt t="60086" x="6761163" y="3327400"/>
          <p14:tracePt t="60094" x="6761163" y="3321050"/>
          <p14:tracePt t="60102" x="6773863" y="3314700"/>
          <p14:tracePt t="60112" x="6773863" y="3302000"/>
          <p14:tracePt t="60118" x="6792913" y="3289300"/>
          <p14:tracePt t="60127" x="6818313" y="3276600"/>
          <p14:tracePt t="60134" x="6837363" y="3251200"/>
          <p14:tracePt t="60143" x="6869113" y="3225800"/>
          <p14:tracePt t="60152" x="6881813" y="3198813"/>
          <p14:tracePt t="60161" x="6894513" y="3186113"/>
          <p14:tracePt t="60167" x="6894513" y="3167063"/>
          <p14:tracePt t="60177" x="6894513" y="3154363"/>
          <p14:tracePt t="60183" x="6888163" y="3141663"/>
          <p14:tracePt t="60188" x="6875463" y="3135313"/>
          <p14:tracePt t="60196" x="6843713" y="3122613"/>
          <p14:tracePt t="60204" x="6786563" y="3097213"/>
          <p14:tracePt t="60212" x="6723063" y="3078163"/>
          <p14:tracePt t="60220" x="6653213" y="3071813"/>
          <p14:tracePt t="60228" x="6581775" y="3065463"/>
          <p14:tracePt t="60236" x="6518275" y="3065463"/>
          <p14:tracePt t="60246" x="6410325" y="3065463"/>
          <p14:tracePt t="60252" x="6346825" y="3071813"/>
          <p14:tracePt t="60261" x="6289675" y="3097213"/>
          <p14:tracePt t="60268" x="6219825" y="3148013"/>
          <p14:tracePt t="60277" x="6167438" y="3198813"/>
          <p14:tracePt t="60284" x="6142038" y="3263900"/>
          <p14:tracePt t="60293" x="6129338" y="3333750"/>
          <p14:tracePt t="60300" x="6129338" y="3384550"/>
          <p14:tracePt t="60309" x="6129338" y="3448050"/>
          <p14:tracePt t="60317" x="6161088" y="3505200"/>
          <p14:tracePt t="60325" x="6200775" y="3556000"/>
          <p14:tracePt t="60335" x="6264275" y="3606800"/>
          <p14:tracePt t="60342" x="6321425" y="3632200"/>
          <p14:tracePt t="60348" x="6397625" y="3652838"/>
          <p14:tracePt t="60354" x="6480175" y="3659188"/>
          <p14:tracePt t="60363" x="6562725" y="3659188"/>
          <p14:tracePt t="60370" x="6653213" y="3646488"/>
          <p14:tracePt t="60378" x="6742113" y="3619500"/>
          <p14:tracePt t="60386" x="6824663" y="3594100"/>
          <p14:tracePt t="60394" x="6913563" y="3568700"/>
          <p14:tracePt t="60402" x="6977063" y="3543300"/>
          <p14:tracePt t="60410" x="7027863" y="3505200"/>
          <p14:tracePt t="60418" x="7059613" y="3454400"/>
          <p14:tracePt t="60427" x="7072313" y="3429000"/>
          <p14:tracePt t="60434" x="7072313" y="3397250"/>
          <p14:tracePt t="60444" x="7072313" y="3371850"/>
          <p14:tracePt t="60450" x="7053263" y="3352800"/>
          <p14:tracePt t="60459" x="7008813" y="3327400"/>
          <p14:tracePt t="60467" x="6964363" y="3314700"/>
          <p14:tracePt t="60475" x="6913563" y="3295650"/>
          <p14:tracePt t="60484" x="6869113" y="3282950"/>
          <p14:tracePt t="60489" x="6824663" y="3276600"/>
          <p14:tracePt t="60496" x="6799263" y="3270250"/>
          <p14:tracePt t="60504" x="6792913" y="3270250"/>
          <p14:tracePt t="60512" x="6780213" y="3270250"/>
          <p14:tracePt t="60541" x="6773863" y="3270250"/>
          <p14:tracePt t="60550" x="6773863" y="3276600"/>
          <p14:tracePt t="60557" x="6773863" y="3289300"/>
          <p14:tracePt t="60564" x="6773863" y="3295650"/>
          <p14:tracePt t="60572" x="6773863" y="3302000"/>
          <p14:tracePt t="60580" x="6773863" y="3314700"/>
          <p14:tracePt t="60588" x="6773863" y="3321050"/>
          <p14:tracePt t="60596" x="6773863" y="3327400"/>
          <p14:tracePt t="60604" x="6780213" y="3333750"/>
          <p14:tracePt t="60612" x="6786563" y="3340100"/>
          <p14:tracePt t="60620" x="6792913" y="3346450"/>
          <p14:tracePt t="60628" x="6799263" y="3346450"/>
          <p14:tracePt t="60636" x="6805613" y="3346450"/>
          <p14:tracePt t="60677" x="6805613" y="3340100"/>
          <p14:tracePt t="60686" x="6805613" y="3333750"/>
          <p14:tracePt t="60694" x="6805613" y="3327400"/>
          <p14:tracePt t="60700" x="6773863" y="3314700"/>
          <p14:tracePt t="60709" x="6704013" y="3302000"/>
          <p14:tracePt t="60717" x="6640513" y="3282950"/>
          <p14:tracePt t="60726" x="6562725" y="3276600"/>
          <p14:tracePt t="60734" x="6467475" y="3263900"/>
          <p14:tracePt t="60743" x="6359525" y="3257550"/>
          <p14:tracePt t="60750" x="6232525" y="3257550"/>
          <p14:tracePt t="60758" x="6122988" y="3270250"/>
          <p14:tracePt t="60768" x="6015038" y="3276600"/>
          <p14:tracePt t="60774" x="5932488" y="3276600"/>
          <p14:tracePt t="60782" x="5856288" y="3276600"/>
          <p14:tracePt t="60788" x="5805488" y="3282950"/>
          <p14:tracePt t="60796" x="5761038" y="3295650"/>
          <p14:tracePt t="60804" x="5735638" y="3302000"/>
          <p14:tracePt t="60812" x="5716588" y="3302000"/>
          <p14:tracePt t="60832" x="5708650" y="3302000"/>
          <p14:tracePt t="60886" x="5702300" y="3302000"/>
          <p14:tracePt t="60894" x="5695950" y="3302000"/>
          <p14:tracePt t="60910" x="5689600" y="3302000"/>
          <p14:tracePt t="60922" x="5683250" y="3302000"/>
          <p14:tracePt t="60959" x="5676900" y="3302000"/>
          <p14:tracePt t="60966" x="5670550" y="3302000"/>
          <p14:tracePt t="60976" x="5664200" y="3302000"/>
          <p14:tracePt t="60989" x="5657850" y="3302000"/>
          <p14:tracePt t="60996" x="5651500" y="3302000"/>
          <p14:tracePt t="61016" x="5645150" y="3302000"/>
          <p14:tracePt t="61026" x="5638800" y="3302000"/>
          <p14:tracePt t="61034" x="5632450" y="3308350"/>
          <p14:tracePt t="61041" x="5619750" y="3308350"/>
          <p14:tracePt t="61049" x="5607050" y="3321050"/>
          <p14:tracePt t="61057" x="5594350" y="3333750"/>
          <p14:tracePt t="61066" x="5588000" y="3340100"/>
          <p14:tracePt t="61073" x="5575300" y="3352800"/>
          <p14:tracePt t="61081" x="5562600" y="3359150"/>
          <p14:tracePt t="61089" x="5549900" y="3371850"/>
          <p14:tracePt t="61096" x="5543550" y="3378200"/>
          <p14:tracePt t="61105" x="5530850" y="3384550"/>
          <p14:tracePt t="61113" x="5530850" y="3390900"/>
          <p14:tracePt t="61120" x="5524500" y="3403600"/>
          <p14:tracePt t="61134" x="5530850" y="3416300"/>
          <p14:tracePt t="61143" x="5537200" y="3429000"/>
          <p14:tracePt t="61150" x="5562600" y="3441700"/>
          <p14:tracePt t="61159" x="5600700" y="3454400"/>
          <p14:tracePt t="61167" x="5645150" y="3467100"/>
          <p14:tracePt t="61175" x="5689600" y="3486150"/>
          <p14:tracePt t="61183" x="5761038" y="3492500"/>
          <p14:tracePt t="61191" x="5824538" y="3498850"/>
          <p14:tracePt t="61199" x="5888038" y="3498850"/>
          <p14:tracePt t="61207" x="5951538" y="3492500"/>
          <p14:tracePt t="61214" x="6008688" y="3486150"/>
          <p14:tracePt t="61223" x="6065838" y="3467100"/>
          <p14:tracePt t="61231" x="6097588" y="3460750"/>
          <p14:tracePt t="61241" x="6142038" y="3454400"/>
          <p14:tracePt t="61250" x="6161088" y="3448050"/>
          <p14:tracePt t="61257" x="6175375" y="3441700"/>
          <p14:tracePt t="61268" x="6175375" y="3435350"/>
          <p14:tracePt t="61281" x="6161088" y="3422650"/>
          <p14:tracePt t="61288" x="6129338" y="3409950"/>
          <p14:tracePt t="61296" x="6097588" y="3403600"/>
          <p14:tracePt t="61305" x="6046788" y="3384550"/>
          <p14:tracePt t="61312" x="6002338" y="3371850"/>
          <p14:tracePt t="61320" x="5945188" y="3352800"/>
          <p14:tracePt t="61328" x="5894388" y="3340100"/>
          <p14:tracePt t="61336" x="5824538" y="3321050"/>
          <p14:tracePt t="61344" x="5716588" y="3308350"/>
          <p14:tracePt t="61350" x="5626100" y="3308350"/>
          <p14:tracePt t="61360" x="5549900" y="3308350"/>
          <p14:tracePt t="61366" x="5492750" y="3314700"/>
          <p14:tracePt t="61375" x="5454650" y="3327400"/>
          <p14:tracePt t="61383" x="5441950" y="3333750"/>
          <p14:tracePt t="61391" x="5435600" y="3333750"/>
          <p14:tracePt t="61407" x="5435600" y="3340100"/>
          <p14:tracePt t="61432" x="5435600" y="3346450"/>
          <p14:tracePt t="62363" x="5435600" y="3352800"/>
          <p14:tracePt t="62371" x="5473700" y="3384550"/>
          <p14:tracePt t="62378" x="5511800" y="3409950"/>
          <p14:tracePt t="62384" x="5524500" y="3416300"/>
          <p14:tracePt t="62392" x="5537200" y="3429000"/>
          <p14:tracePt t="62400" x="5549900" y="3441700"/>
          <p14:tracePt t="62409" x="5556250" y="3454400"/>
          <p14:tracePt t="62416" x="5568950" y="3467100"/>
          <p14:tracePt t="62488" x="5562600" y="3467100"/>
          <p14:tracePt t="62496" x="5549900" y="3460750"/>
          <p14:tracePt t="62504" x="5537200" y="3460750"/>
          <p14:tracePt t="62514" x="5524500" y="3448050"/>
          <p14:tracePt t="62522" x="5499100" y="3435350"/>
          <p14:tracePt t="62535" x="5435600" y="3416300"/>
          <p14:tracePt t="62543" x="5403850" y="3409950"/>
          <p14:tracePt t="62550" x="5365750" y="3397250"/>
          <p14:tracePt t="62558" x="5340350" y="3384550"/>
          <p14:tracePt t="62566" x="5327650" y="3378200"/>
          <p14:tracePt t="62575" x="5314950" y="3371850"/>
          <p14:tracePt t="62582" x="5302250" y="3365500"/>
          <p14:tracePt t="62591" x="5289550" y="3359150"/>
          <p14:tracePt t="62598" x="5283200" y="3359150"/>
          <p14:tracePt t="62607" x="5276850" y="3359150"/>
          <p14:tracePt t="62615" x="5256213" y="3352800"/>
          <p14:tracePt t="62623" x="5249863" y="3346450"/>
          <p14:tracePt t="62631" x="5237163" y="3340100"/>
          <p14:tracePt t="62639" x="5224463" y="3327400"/>
          <p14:tracePt t="62648" x="5205413" y="3321050"/>
          <p14:tracePt t="62655" x="5199063" y="3308350"/>
          <p14:tracePt t="62663" x="5186363" y="3302000"/>
          <p14:tracePt t="62671" x="5173663" y="3295650"/>
          <p14:tracePt t="62676" x="5154613" y="3295650"/>
          <p14:tracePt t="62684" x="5148263" y="3295650"/>
          <p14:tracePt t="62692" x="5135563" y="3289300"/>
          <p14:tracePt t="62712" x="5129213" y="3289300"/>
          <p14:tracePt t="62777" x="5129213" y="3282950"/>
          <p14:tracePt t="62784" x="5129213" y="3270250"/>
          <p14:tracePt t="62792" x="5122863" y="3263900"/>
          <p14:tracePt t="62800" x="5116513" y="3251200"/>
          <p14:tracePt t="62808" x="5116513" y="3238500"/>
          <p14:tracePt t="62816" x="5116513" y="3232150"/>
          <p14:tracePt t="62823" x="5110163" y="3219450"/>
          <p14:tracePt t="62832" x="5110163" y="3205163"/>
          <p14:tracePt t="62896" x="5116513" y="3205163"/>
          <p14:tracePt t="62902" x="5135563" y="3179763"/>
          <p14:tracePt t="62910" x="5192713" y="3167063"/>
          <p14:tracePt t="62918" x="5264150" y="3141663"/>
          <p14:tracePt t="62926" x="5327650" y="3122613"/>
          <p14:tracePt t="62934" x="5416550" y="3090863"/>
          <p14:tracePt t="62942" x="5530850" y="3027363"/>
          <p14:tracePt t="62950" x="5607050" y="2989263"/>
          <p14:tracePt t="62959" x="5683250" y="2951163"/>
          <p14:tracePt t="62966" x="5754688" y="2938463"/>
          <p14:tracePt t="62974" x="5818188" y="2919413"/>
          <p14:tracePt t="62980" x="5875338" y="2906713"/>
          <p14:tracePt t="62989" x="5926138" y="2894013"/>
          <p14:tracePt t="62998" x="5964238" y="2887663"/>
          <p14:tracePt t="63005" x="6008688" y="2887663"/>
          <p14:tracePt t="63013" x="6053138" y="2881313"/>
          <p14:tracePt t="63021" x="6084888" y="2881313"/>
          <p14:tracePt t="63028" x="6116638" y="2881313"/>
          <p14:tracePt t="63036" x="6161088" y="2881313"/>
          <p14:tracePt t="63044" x="6213475" y="2881313"/>
          <p14:tracePt t="63052" x="6270625" y="2887663"/>
          <p14:tracePt t="63060" x="6327775" y="2906713"/>
          <p14:tracePt t="63068" x="6378575" y="2913063"/>
          <p14:tracePt t="63076" x="6448425" y="2932113"/>
          <p14:tracePt t="63084" x="6511925" y="2944813"/>
          <p14:tracePt t="63092" x="6600825" y="2963863"/>
          <p14:tracePt t="63100" x="6704013" y="2982913"/>
          <p14:tracePt t="63108" x="6799263" y="2989263"/>
          <p14:tracePt t="63115" x="6869113" y="3001963"/>
          <p14:tracePt t="63124" x="6932613" y="3001963"/>
          <p14:tracePt t="63132" x="6996113" y="3001963"/>
          <p14:tracePt t="63139" x="7046913" y="2995613"/>
          <p14:tracePt t="63148" x="7092950" y="2989263"/>
          <p14:tracePt t="63155" x="7137400" y="2982913"/>
          <p14:tracePt t="63162" x="7156450" y="2982913"/>
          <p14:tracePt t="63171" x="7169150" y="2976563"/>
          <p14:tracePt t="63178" x="7169150" y="2970213"/>
          <p14:tracePt t="63324" x="7169150" y="2963863"/>
          <p14:tracePt t="63372" x="7162800" y="2963863"/>
          <p14:tracePt t="63380" x="7124700" y="2963863"/>
          <p14:tracePt t="63389" x="7053263" y="2963863"/>
          <p14:tracePt t="63397" x="6983413" y="2976563"/>
          <p14:tracePt t="63403" x="6875463" y="2982913"/>
          <p14:tracePt t="63411" x="6710363" y="2995613"/>
          <p14:tracePt t="63418" x="6518275" y="2995613"/>
          <p14:tracePt t="63426" x="6365875" y="2995613"/>
          <p14:tracePt t="63434" x="6232525" y="2995613"/>
          <p14:tracePt t="63442" x="6122988" y="3001963"/>
          <p14:tracePt t="63450" x="6040438" y="3008313"/>
          <p14:tracePt t="63458" x="5964238" y="3008313"/>
          <p14:tracePt t="63466" x="5881688" y="3008313"/>
          <p14:tracePt t="63475" x="5818188" y="3027363"/>
          <p14:tracePt t="63482" x="5761038" y="3040063"/>
          <p14:tracePt t="63491" x="5702300" y="3059113"/>
          <p14:tracePt t="63498" x="5664200" y="3071813"/>
          <p14:tracePt t="63507" x="5632450" y="3090863"/>
          <p14:tracePt t="63514" x="5607050" y="3103563"/>
          <p14:tracePt t="63523" x="5588000" y="3109913"/>
          <p14:tracePt t="63531" x="5562600" y="3122613"/>
          <p14:tracePt t="63539" x="5524500" y="3141663"/>
          <p14:tracePt t="63544" x="5486400" y="3154363"/>
          <p14:tracePt t="63553" x="5473700" y="3167063"/>
          <p14:tracePt t="63560" x="5454650" y="3179763"/>
          <p14:tracePt t="63568" x="5441950" y="3186113"/>
          <p14:tracePt t="63576" x="5422900" y="3198813"/>
          <p14:tracePt t="63584" x="5416550" y="3211513"/>
          <p14:tracePt t="63592" x="5410200" y="3225800"/>
          <p14:tracePt t="63600" x="5403850" y="3238500"/>
          <p14:tracePt t="63755" x="5403850" y="3225800"/>
          <p14:tracePt t="63764" x="5416550" y="3211513"/>
          <p14:tracePt t="63771" x="5435600" y="3205163"/>
          <p14:tracePt t="63779" x="5448300" y="3186113"/>
          <p14:tracePt t="63786" x="5461000" y="3167063"/>
          <p14:tracePt t="63794" x="5492750" y="3148013"/>
          <p14:tracePt t="63802" x="5530850" y="3135313"/>
          <p14:tracePt t="63810" x="5575300" y="3116263"/>
          <p14:tracePt t="63818" x="5638800" y="3103563"/>
          <p14:tracePt t="63827" x="5729288" y="3084513"/>
          <p14:tracePt t="63832" x="5849938" y="3065463"/>
          <p14:tracePt t="63842" x="6008688" y="3040063"/>
          <p14:tracePt t="63848" x="6167438" y="3033713"/>
          <p14:tracePt t="63857" x="6365875" y="3021013"/>
          <p14:tracePt t="63864" x="6653213" y="3021013"/>
          <p14:tracePt t="63874" x="6970713" y="3021013"/>
          <p14:tracePt t="63880" x="7321550" y="3021013"/>
          <p14:tracePt t="63889" x="7627938" y="3008313"/>
          <p14:tracePt t="63898" x="7888288" y="3008313"/>
          <p14:tracePt t="63905" x="8093075" y="3027363"/>
          <p14:tracePt t="63914" x="8226425" y="3033713"/>
          <p14:tracePt t="63921" x="8321675" y="3052763"/>
          <p14:tracePt t="63930" x="8378825" y="3059113"/>
          <p14:tracePt t="63937" x="8391525" y="3065463"/>
          <p14:tracePt t="63948" x="8385175" y="3071813"/>
          <p14:tracePt t="63957" x="8353425" y="3071813"/>
          <p14:tracePt t="63967" x="8296275" y="3078163"/>
          <p14:tracePt t="63973" x="8232775" y="3078163"/>
          <p14:tracePt t="63982" x="8162925" y="3078163"/>
          <p14:tracePt t="63989" x="8086725" y="3078163"/>
          <p14:tracePt t="63994" x="8004175" y="3078163"/>
          <p14:tracePt t="64002" x="7907338" y="3078163"/>
          <p14:tracePt t="64010" x="7812088" y="3078163"/>
          <p14:tracePt t="64018" x="7729538" y="3078163"/>
          <p14:tracePt t="64026" x="7653338" y="3078163"/>
          <p14:tracePt t="64034" x="7558088" y="3078163"/>
          <p14:tracePt t="64042" x="7429500" y="3078163"/>
          <p14:tracePt t="64050" x="7315200" y="3078163"/>
          <p14:tracePt t="64058" x="7207250" y="3078163"/>
          <p14:tracePt t="64066" x="7099300" y="3097213"/>
          <p14:tracePt t="64075" x="7002463" y="3103563"/>
          <p14:tracePt t="64082" x="6938963" y="3122613"/>
          <p14:tracePt t="64090" x="6862763" y="3135313"/>
          <p14:tracePt t="64098" x="6786563" y="3154363"/>
          <p14:tracePt t="64107" x="6710363" y="3160713"/>
          <p14:tracePt t="64114" x="6626225" y="3179763"/>
          <p14:tracePt t="64121" x="6537325" y="3198813"/>
          <p14:tracePt t="64129" x="6461125" y="3225800"/>
          <p14:tracePt t="64137" x="6384925" y="3244850"/>
          <p14:tracePt t="64144" x="6321425" y="3257550"/>
          <p14:tracePt t="64152" x="6264275" y="3276600"/>
          <p14:tracePt t="64160" x="6226175" y="3289300"/>
          <p14:tracePt t="64168" x="6181725" y="3302000"/>
          <p14:tracePt t="64176" x="6154738" y="3314700"/>
          <p14:tracePt t="64184" x="6135688" y="3327400"/>
          <p14:tracePt t="64192" x="6110288" y="3340100"/>
          <p14:tracePt t="64200" x="6084888" y="3352800"/>
          <p14:tracePt t="64208" x="6065838" y="3365500"/>
          <p14:tracePt t="64216" x="6040438" y="3378200"/>
          <p14:tracePt t="64224" x="6027738" y="3390900"/>
          <p14:tracePt t="64232" x="6008688" y="3403600"/>
          <p14:tracePt t="64240" x="5989638" y="3416300"/>
          <p14:tracePt t="64248" x="5964238" y="3429000"/>
          <p14:tracePt t="64257" x="5926138" y="3448050"/>
          <p14:tracePt t="64264" x="5913438" y="3460750"/>
          <p14:tracePt t="64274" x="5900738" y="3473450"/>
          <p14:tracePt t="64281" x="5881688" y="3486150"/>
          <p14:tracePt t="64287" x="5868988" y="3498850"/>
          <p14:tracePt t="64294" x="5849938" y="3511550"/>
          <p14:tracePt t="64302" x="5830888" y="3530600"/>
          <p14:tracePt t="64310" x="5805488" y="3543300"/>
          <p14:tracePt t="64318" x="5786438" y="3556000"/>
          <p14:tracePt t="64326" x="5780088" y="3568700"/>
          <p14:tracePt t="64335" x="5767388" y="3587750"/>
          <p14:tracePt t="64343" x="5767388" y="3606800"/>
          <p14:tracePt t="64350" x="5767388" y="3619500"/>
          <p14:tracePt t="64359" x="5792788" y="3638550"/>
          <p14:tracePt t="64366" x="5818188" y="3665538"/>
          <p14:tracePt t="64374" x="5856288" y="3684588"/>
          <p14:tracePt t="64382" x="5900738" y="3697288"/>
          <p14:tracePt t="64392" x="5945188" y="3722688"/>
          <p14:tracePt t="64398" x="6015038" y="3741738"/>
          <p14:tracePt t="64407" x="6091238" y="3754438"/>
          <p14:tracePt t="64414" x="6167438" y="3767138"/>
          <p14:tracePt t="64424" x="6232525" y="3773488"/>
          <p14:tracePt t="64430" x="6308725" y="3779838"/>
          <p14:tracePt t="64439" x="6372225" y="3792538"/>
          <p14:tracePt t="64445" x="6435725" y="3798888"/>
          <p14:tracePt t="64452" x="6530975" y="3805238"/>
          <p14:tracePt t="64460" x="6640513" y="3805238"/>
          <p14:tracePt t="64468" x="6704013" y="3805238"/>
          <p14:tracePt t="64480" x="6767513" y="3805238"/>
          <p14:tracePt t="64485" x="6818313" y="3805238"/>
          <p14:tracePt t="64495" x="6862763" y="3798888"/>
          <p14:tracePt t="64502" x="6888163" y="3792538"/>
          <p14:tracePt t="64510" x="6900863" y="3792538"/>
          <p14:tracePt t="64518" x="6907213" y="3792538"/>
          <p14:tracePt t="64576" x="6913563" y="3792538"/>
          <p14:tracePt t="64584" x="6919913" y="3792538"/>
          <p14:tracePt t="64592" x="6926263" y="3792538"/>
          <p14:tracePt t="64600" x="6932613" y="3798888"/>
          <p14:tracePt t="64609" x="6945313" y="3805238"/>
          <p14:tracePt t="64616" x="6945313" y="3811588"/>
          <p14:tracePt t="64624" x="6958013" y="3811588"/>
          <p14:tracePt t="64632" x="6964363" y="3817938"/>
          <p14:tracePt t="64640" x="6964363" y="3824288"/>
          <p14:tracePt t="64648" x="6970713" y="3830638"/>
          <p14:tracePt t="64657" x="6983413" y="3836988"/>
          <p14:tracePt t="64664" x="6989763" y="3849688"/>
          <p14:tracePt t="64673" x="7008813" y="3862388"/>
          <p14:tracePt t="64680" x="7027863" y="3875088"/>
          <p14:tracePt t="64689" x="7046913" y="3887788"/>
          <p14:tracePt t="64696" x="7072313" y="3900488"/>
          <p14:tracePt t="64705" x="7118350" y="3913188"/>
          <p14:tracePt t="64710" x="7162800" y="3925888"/>
          <p14:tracePt t="64718" x="7207250" y="3938588"/>
          <p14:tracePt t="64726" x="7264400" y="3938588"/>
          <p14:tracePt t="64735" x="7315200" y="3938588"/>
          <p14:tracePt t="64742" x="7359650" y="3932238"/>
          <p14:tracePt t="64750" x="7391400" y="3925888"/>
          <p14:tracePt t="64758" x="7410450" y="3919538"/>
          <p14:tracePt t="64766" x="7423150" y="3919538"/>
          <p14:tracePt t="65099" x="7480300" y="3849688"/>
          <p14:tracePt t="65107" x="7486650" y="3849688"/>
          <p14:tracePt t="65114" x="7499350" y="3843338"/>
          <p14:tracePt t="65123" x="7512050" y="3843338"/>
          <p14:tracePt t="65130" x="7518400" y="3843338"/>
          <p14:tracePt t="65139" x="7531100" y="3836988"/>
          <p14:tracePt t="65148" x="7545388" y="3830638"/>
          <p14:tracePt t="65156" x="7564438" y="3824288"/>
          <p14:tracePt t="65164" x="7577138" y="3811588"/>
          <p14:tracePt t="65172" x="7602538" y="3798888"/>
          <p14:tracePt t="65180" x="7615238" y="3786188"/>
          <p14:tracePt t="65189" x="7627938" y="3779838"/>
          <p14:tracePt t="65196" x="7634288" y="3767138"/>
          <p14:tracePt t="65205" x="7646988" y="3754438"/>
          <p14:tracePt t="65213" x="7646988" y="3741738"/>
          <p14:tracePt t="65222" x="7646988" y="3735388"/>
          <p14:tracePt t="65236" x="7653338" y="3722688"/>
          <p14:tracePt t="65239" x="7653338" y="3709988"/>
          <p14:tracePt t="65248" x="7659688" y="3697288"/>
          <p14:tracePt t="65255" x="7666038" y="3678238"/>
          <p14:tracePt t="65263" x="7666038" y="3652838"/>
          <p14:tracePt t="65273" x="7666038" y="3619500"/>
          <p14:tracePt t="65280" x="7672388" y="3575050"/>
          <p14:tracePt t="65289" x="7672388" y="3530600"/>
          <p14:tracePt t="65296" x="7672388" y="3492500"/>
          <p14:tracePt t="65306" x="7678738" y="3454400"/>
          <p14:tracePt t="65312" x="7678738" y="3409950"/>
          <p14:tracePt t="65322" x="7678738" y="3371850"/>
          <p14:tracePt t="65330" x="7678738" y="3314700"/>
          <p14:tracePt t="65337" x="7678738" y="3270250"/>
          <p14:tracePt t="65347" x="7678738" y="3232150"/>
          <p14:tracePt t="65353" x="7678738" y="3173413"/>
          <p14:tracePt t="65361" x="7672388" y="3116263"/>
          <p14:tracePt t="65368" x="7666038" y="3065463"/>
          <p14:tracePt t="65376" x="7653338" y="3008313"/>
          <p14:tracePt t="65384" x="7640638" y="2963863"/>
          <p14:tracePt t="65392" x="7627938" y="2938463"/>
          <p14:tracePt t="65400" x="7615238" y="2919413"/>
          <p14:tracePt t="65408" x="7602538" y="2906713"/>
          <p14:tracePt t="65417" x="7589838" y="2900363"/>
          <p14:tracePt t="65424" x="7583488" y="2887663"/>
          <p14:tracePt t="65432" x="7570788" y="2874963"/>
          <p14:tracePt t="65440" x="7558088" y="2862263"/>
          <p14:tracePt t="65448" x="7545388" y="2849563"/>
          <p14:tracePt t="65464" x="7545388" y="2843213"/>
          <p14:tracePt t="65474" x="7537450" y="2836863"/>
          <p14:tracePt t="65485" x="7531100" y="2836863"/>
          <p14:tracePt t="65492" x="7524750" y="2830513"/>
          <p14:tracePt t="65500" x="7518400" y="2824163"/>
          <p14:tracePt t="65508" x="7505700" y="2817813"/>
          <p14:tracePt t="65517" x="7499350" y="2811463"/>
          <p14:tracePt t="65524" x="7486650" y="2805113"/>
          <p14:tracePt t="65532" x="7480300" y="2798763"/>
          <p14:tracePt t="65546" x="7473950" y="2792413"/>
          <p14:tracePt t="65555" x="7467600" y="2792413"/>
          <p14:tracePt t="65563" x="7461250" y="2792413"/>
          <p14:tracePt t="65571" x="7454900" y="2792413"/>
          <p14:tracePt t="65580" x="7448550" y="2792413"/>
          <p14:tracePt t="65587" x="7442200" y="2792413"/>
          <p14:tracePt t="65596" x="7435850" y="2792413"/>
          <p14:tracePt t="65603" x="7423150" y="2792413"/>
          <p14:tracePt t="65611" x="7416800" y="2792413"/>
          <p14:tracePt t="65618" x="7404100" y="2792413"/>
          <p14:tracePt t="65626" x="7391400" y="2792413"/>
          <p14:tracePt t="65635" x="7385050" y="2792413"/>
          <p14:tracePt t="65642" x="7372350" y="2798763"/>
          <p14:tracePt t="65650" x="7359650" y="2805113"/>
          <p14:tracePt t="65658" x="7353300" y="2817813"/>
          <p14:tracePt t="65666" x="7340600" y="2830513"/>
          <p14:tracePt t="65674" x="7327900" y="2836863"/>
          <p14:tracePt t="65682" x="7315200" y="2849563"/>
          <p14:tracePt t="65689" x="7308850" y="2862263"/>
          <p14:tracePt t="65696" x="7296150" y="2881313"/>
          <p14:tracePt t="65706" x="7283450" y="2887663"/>
          <p14:tracePt t="65712" x="7270750" y="2900363"/>
          <p14:tracePt t="65722" x="7258050" y="2919413"/>
          <p14:tracePt t="65729" x="7251700" y="2938463"/>
          <p14:tracePt t="65738" x="7245350" y="2963863"/>
          <p14:tracePt t="65746" x="7245350" y="2995613"/>
          <p14:tracePt t="65753" x="7239000" y="3040063"/>
          <p14:tracePt t="65761" x="7239000" y="3090863"/>
          <p14:tracePt t="65770" x="7232650" y="3135313"/>
          <p14:tracePt t="65776" x="7219950" y="3179763"/>
          <p14:tracePt t="65785" x="7207250" y="3225800"/>
          <p14:tracePt t="65792" x="7200900" y="3263900"/>
          <p14:tracePt t="65801" x="7194550" y="3308350"/>
          <p14:tracePt t="65808" x="7188200" y="3352800"/>
          <p14:tracePt t="65816" x="7188200" y="3397250"/>
          <p14:tracePt t="65824" x="7181850" y="3448050"/>
          <p14:tracePt t="65830" x="7181850" y="3511550"/>
          <p14:tracePt t="65839" x="7188200" y="3581400"/>
          <p14:tracePt t="65846" x="7207250" y="3646488"/>
          <p14:tracePt t="65855" x="7213600" y="3703638"/>
          <p14:tracePt t="65863" x="7232650" y="3754438"/>
          <p14:tracePt t="65872" x="7245350" y="3805238"/>
          <p14:tracePt t="65879" x="7258050" y="3836988"/>
          <p14:tracePt t="65887" x="7277100" y="3881438"/>
          <p14:tracePt t="65895" x="7289800" y="3913188"/>
          <p14:tracePt t="65903" x="7302500" y="3938588"/>
          <p14:tracePt t="65911" x="7315200" y="3963988"/>
          <p14:tracePt t="65919" x="7327900" y="3989388"/>
          <p14:tracePt t="65928" x="7340600" y="4002088"/>
          <p14:tracePt t="65935" x="7353300" y="4014788"/>
          <p14:tracePt t="65943" x="7359650" y="4027488"/>
          <p14:tracePt t="65950" x="7372350" y="4052888"/>
          <p14:tracePt t="65958" x="7391400" y="4073525"/>
          <p14:tracePt t="65966" x="7404100" y="4092575"/>
          <p14:tracePt t="65974" x="7423150" y="4105275"/>
          <p14:tracePt t="66155" x="7596188" y="3830638"/>
          <p14:tracePt t="66162" x="7608888" y="3786188"/>
          <p14:tracePt t="66171" x="7627938" y="3741738"/>
          <p14:tracePt t="66178" x="7640638" y="3697288"/>
          <p14:tracePt t="66188" x="7646988" y="3652838"/>
          <p14:tracePt t="66196" x="7666038" y="3600450"/>
          <p14:tracePt t="66203" x="7678738" y="3556000"/>
          <p14:tracePt t="66211" x="7697788" y="3498850"/>
          <p14:tracePt t="66219" x="7704138" y="3454400"/>
          <p14:tracePt t="66230" x="7716838" y="3409950"/>
          <p14:tracePt t="66235" x="7716838" y="3365500"/>
          <p14:tracePt t="66242" x="7716838" y="3327400"/>
          <p14:tracePt t="66251" x="7716838" y="3282950"/>
          <p14:tracePt t="66258" x="7716838" y="3251200"/>
          <p14:tracePt t="66267" x="7710488" y="3198813"/>
          <p14:tracePt t="66272" x="7697788" y="3154363"/>
          <p14:tracePt t="66280" x="7678738" y="3122613"/>
          <p14:tracePt t="66288" x="7666038" y="3084513"/>
          <p14:tracePt t="66296" x="7653338" y="3040063"/>
          <p14:tracePt t="66305" x="7634288" y="2995613"/>
          <p14:tracePt t="66312" x="7621588" y="2957513"/>
          <p14:tracePt t="66321" x="7608888" y="2932113"/>
          <p14:tracePt t="66329" x="7596188" y="2919413"/>
          <p14:tracePt t="66337" x="7577138" y="2900363"/>
          <p14:tracePt t="66346" x="7564438" y="2874963"/>
          <p14:tracePt t="66353" x="7551738" y="2855913"/>
          <p14:tracePt t="66361" x="7537450" y="2836863"/>
          <p14:tracePt t="66369" x="7531100" y="2830513"/>
          <p14:tracePt t="66378" x="7518400" y="2817813"/>
          <p14:tracePt t="66385" x="7505700" y="2805113"/>
          <p14:tracePt t="66392" x="7493000" y="2792413"/>
          <p14:tracePt t="66398" x="7486650" y="2778125"/>
          <p14:tracePt t="66406" x="7473950" y="2771775"/>
          <p14:tracePt t="66414" x="7461250" y="2759075"/>
          <p14:tracePt t="66422" x="7448550" y="2746375"/>
          <p14:tracePt t="66430" x="7435850" y="2733675"/>
          <p14:tracePt t="66438" x="7429500" y="2727325"/>
          <p14:tracePt t="66446" x="7416800" y="2720975"/>
          <p14:tracePt t="66455" x="7404100" y="2714625"/>
          <p14:tracePt t="66462" x="7404100" y="2708275"/>
          <p14:tracePt t="66475" x="7397750" y="2708275"/>
          <p14:tracePt t="66487" x="7391400" y="2708275"/>
          <p14:tracePt t="66495" x="7385050" y="2708275"/>
          <p14:tracePt t="66503" x="7372350" y="2708275"/>
          <p14:tracePt t="66512" x="7353300" y="2714625"/>
          <p14:tracePt t="66519" x="7327900" y="2727325"/>
          <p14:tracePt t="66528" x="7296150" y="2740025"/>
          <p14:tracePt t="66535" x="7264400" y="2752725"/>
          <p14:tracePt t="66542" x="7219950" y="2778125"/>
          <p14:tracePt t="66548" x="7194550" y="2792413"/>
          <p14:tracePt t="66556" x="7162800" y="2824163"/>
          <p14:tracePt t="66564" x="7137400" y="2849563"/>
          <p14:tracePt t="66572" x="7124700" y="2874963"/>
          <p14:tracePt t="66580" x="7105650" y="2906713"/>
          <p14:tracePt t="66588" x="7085013" y="2938463"/>
          <p14:tracePt t="66596" x="7072313" y="2963863"/>
          <p14:tracePt t="66605" x="7059613" y="3001963"/>
          <p14:tracePt t="66612" x="7046913" y="3027363"/>
          <p14:tracePt t="66621" x="7040563" y="3065463"/>
          <p14:tracePt t="66629" x="7040563" y="3103563"/>
          <p14:tracePt t="66637" x="7034213" y="3160713"/>
          <p14:tracePt t="66645" x="7034213" y="3225800"/>
          <p14:tracePt t="66653" x="7021513" y="3282950"/>
          <p14:tracePt t="66661" x="7021513" y="3333750"/>
          <p14:tracePt t="66669" x="7015163" y="3397250"/>
          <p14:tracePt t="66677" x="7008813" y="3460750"/>
          <p14:tracePt t="66685" x="7002463" y="3530600"/>
          <p14:tracePt t="66690" x="6989763" y="3581400"/>
          <p14:tracePt t="66698" x="6983413" y="3646488"/>
          <p14:tracePt t="66706" x="6964363" y="3716338"/>
          <p14:tracePt t="66714" x="6958013" y="3760788"/>
          <p14:tracePt t="66722" x="6958013" y="3805238"/>
          <p14:tracePt t="66730" x="6958013" y="3843338"/>
          <p14:tracePt t="66738" x="6970713" y="3894138"/>
          <p14:tracePt t="66746" x="6977063" y="3938588"/>
          <p14:tracePt t="66755" x="6989763" y="3983038"/>
          <p14:tracePt t="66762" x="7008813" y="4027488"/>
          <p14:tracePt t="66771" x="7027863" y="4073525"/>
          <p14:tracePt t="66778" x="7059613" y="4124325"/>
          <p14:tracePt t="66787" x="7092950" y="4168775"/>
          <p14:tracePt t="66794" x="7112000" y="4206875"/>
          <p14:tracePt t="66803" x="7131050" y="4225925"/>
          <p14:tracePt t="66812" x="7137400" y="4244975"/>
          <p14:tracePt t="66819" x="7150100" y="4257675"/>
          <p14:tracePt t="66828" x="7162800" y="4264025"/>
          <p14:tracePt t="66832" x="7175500" y="4276725"/>
          <p14:tracePt t="66840" x="7181850" y="4283075"/>
          <p14:tracePt t="66848" x="7188200" y="4295775"/>
          <p14:tracePt t="66856" x="7194550" y="4295775"/>
          <p14:tracePt t="66864" x="7207250" y="4295775"/>
          <p14:tracePt t="66873" x="7213600" y="4302125"/>
          <p14:tracePt t="66880" x="7226300" y="4302125"/>
          <p14:tracePt t="66889" x="7239000" y="4302125"/>
          <p14:tracePt t="66896" x="7245350" y="4295775"/>
          <p14:tracePt t="66911" x="7258050" y="4283075"/>
          <p14:tracePt t="66913" x="7270750" y="4270375"/>
          <p14:tracePt t="66921" x="7283450" y="4257675"/>
          <p14:tracePt t="66928" x="7289800" y="4244975"/>
          <p14:tracePt t="66938" x="7315200" y="4232275"/>
          <p14:tracePt t="66944" x="7327900" y="4225925"/>
          <p14:tracePt t="66954" x="7353300" y="4213225"/>
          <p14:tracePt t="66961" x="7366000" y="4200525"/>
          <p14:tracePt t="66969" x="7385050" y="4187825"/>
          <p14:tracePt t="66978" x="7404100" y="4175125"/>
          <p14:tracePt t="66982" x="7416800" y="4162425"/>
          <p14:tracePt t="67070" x="7558088" y="3811588"/>
          <p14:tracePt t="67078" x="7564438" y="3767138"/>
          <p14:tracePt t="67087" x="7570788" y="3722688"/>
          <p14:tracePt t="67094" x="7577138" y="3678238"/>
          <p14:tracePt t="67104" x="7583488" y="3632200"/>
          <p14:tracePt t="67112" x="7583488" y="3594100"/>
          <p14:tracePt t="67119" x="7583488" y="3562350"/>
          <p14:tracePt t="67127" x="7583488" y="3517900"/>
          <p14:tracePt t="67132" x="7583488" y="3479800"/>
          <p14:tracePt t="67140" x="7583488" y="3435350"/>
          <p14:tracePt t="67148" x="7570788" y="3397250"/>
          <p14:tracePt t="67156" x="7564438" y="3365500"/>
          <p14:tracePt t="67164" x="7558088" y="3327400"/>
          <p14:tracePt t="67172" x="7545388" y="3295650"/>
          <p14:tracePt t="67180" x="7537450" y="3270250"/>
          <p14:tracePt t="67188" x="7531100" y="3232150"/>
          <p14:tracePt t="67196" x="7518400" y="3198813"/>
          <p14:tracePt t="67204" x="7518400" y="3167063"/>
          <p14:tracePt t="67212" x="7512050" y="3141663"/>
          <p14:tracePt t="67221" x="7512050" y="3122613"/>
          <p14:tracePt t="67228" x="7505700" y="3109913"/>
          <p14:tracePt t="67237" x="7499350" y="3103563"/>
          <p14:tracePt t="67244" x="7493000" y="3090863"/>
          <p14:tracePt t="67253" x="7493000" y="3078163"/>
          <p14:tracePt t="67261" x="7486650" y="3071813"/>
          <p14:tracePt t="67267" x="7480300" y="3059113"/>
          <p14:tracePt t="67274" x="7473950" y="3046413"/>
          <p14:tracePt t="67282" x="7473950" y="3040063"/>
          <p14:tracePt t="67290" x="7467600" y="3027363"/>
          <p14:tracePt t="67298" x="7467600" y="3021013"/>
          <p14:tracePt t="67306" x="7467600" y="3014663"/>
          <p14:tracePt t="67315" x="7461250" y="3008313"/>
          <p14:tracePt t="67322" x="7454900" y="3001963"/>
          <p14:tracePt t="67330" x="7448550" y="2995613"/>
          <p14:tracePt t="67338" x="7442200" y="2982913"/>
          <p14:tracePt t="67346" x="7429500" y="2970213"/>
          <p14:tracePt t="67354" x="7423150" y="2957513"/>
          <p14:tracePt t="67362" x="7410450" y="2951163"/>
          <p14:tracePt t="67371" x="7391400" y="2938463"/>
          <p14:tracePt t="67378" x="7378700" y="2925763"/>
          <p14:tracePt t="67387" x="7359650" y="2913063"/>
          <p14:tracePt t="67395" x="7334250" y="2900363"/>
          <p14:tracePt t="67403" x="7321550" y="2894013"/>
          <p14:tracePt t="67411" x="7302500" y="2887663"/>
          <p14:tracePt t="67419" x="7296150" y="2887663"/>
          <p14:tracePt t="67424" x="7277100" y="2887663"/>
          <p14:tracePt t="67432" x="7258050" y="2887663"/>
          <p14:tracePt t="67440" x="7245350" y="2887663"/>
          <p14:tracePt t="67449" x="7226300" y="2900363"/>
          <p14:tracePt t="67457" x="7200900" y="2913063"/>
          <p14:tracePt t="67464" x="7181850" y="2925763"/>
          <p14:tracePt t="67472" x="7162800" y="2938463"/>
          <p14:tracePt t="67480" x="7137400" y="2957513"/>
          <p14:tracePt t="67488" x="7124700" y="2970213"/>
          <p14:tracePt t="67496" x="7112000" y="2995613"/>
          <p14:tracePt t="67504" x="7099300" y="3027363"/>
          <p14:tracePt t="67512" x="7085013" y="3052763"/>
          <p14:tracePt t="67521" x="7072313" y="3097213"/>
          <p14:tracePt t="67528" x="7053263" y="3148013"/>
          <p14:tracePt t="67537" x="7040563" y="3198813"/>
          <p14:tracePt t="67545" x="7021513" y="3251200"/>
          <p14:tracePt t="67554" x="7008813" y="3302000"/>
          <p14:tracePt t="67561" x="7002463" y="3359150"/>
          <p14:tracePt t="67567" x="6983413" y="3422650"/>
          <p14:tracePt t="67574" x="6970713" y="3492500"/>
          <p14:tracePt t="67583" x="6951663" y="3549650"/>
          <p14:tracePt t="67590" x="6945313" y="3600450"/>
          <p14:tracePt t="67599" x="6938963" y="3659188"/>
          <p14:tracePt t="67606" x="6938963" y="3722688"/>
          <p14:tracePt t="67614" x="6926263" y="3767138"/>
          <p14:tracePt t="67622" x="6919913" y="3811588"/>
          <p14:tracePt t="67630" x="6919913" y="3843338"/>
          <p14:tracePt t="67638" x="6919913" y="3887788"/>
          <p14:tracePt t="67647" x="6919913" y="3932238"/>
          <p14:tracePt t="67655" x="6926263" y="3957638"/>
          <p14:tracePt t="67662" x="6938963" y="3970338"/>
          <p14:tracePt t="67670" x="6951663" y="3989388"/>
          <p14:tracePt t="67678" x="6964363" y="4008438"/>
          <p14:tracePt t="67687" x="6970713" y="4021138"/>
          <p14:tracePt t="67694" x="6983413" y="4033838"/>
          <p14:tracePt t="67701" x="6989763" y="4040188"/>
          <p14:tracePt t="67708" x="7002463" y="4052888"/>
          <p14:tracePt t="67716" x="7015163" y="4065588"/>
          <p14:tracePt t="67724" x="7027863" y="4079875"/>
          <p14:tracePt t="67733" x="7034213" y="4086225"/>
          <p14:tracePt t="67740" x="7046913" y="4098925"/>
          <p14:tracePt t="67748" x="7059613" y="4111625"/>
          <p14:tracePt t="67756" x="7072313" y="4124325"/>
          <p14:tracePt t="67764" x="7085013" y="4137025"/>
          <p14:tracePt t="67772" x="7092950" y="4143375"/>
          <p14:tracePt t="67780" x="7105650" y="4156075"/>
          <p14:tracePt t="67788" x="7124700" y="4168775"/>
          <p14:tracePt t="67796" x="7143750" y="4181475"/>
          <p14:tracePt t="67804" x="7169150" y="4194175"/>
          <p14:tracePt t="67812" x="7194550" y="4206875"/>
          <p14:tracePt t="67822" x="7219950" y="4213225"/>
          <p14:tracePt t="67828" x="7251700" y="4219575"/>
          <p14:tracePt t="67836" x="7289800" y="4225925"/>
          <p14:tracePt t="67844" x="7321550" y="4225925"/>
          <p14:tracePt t="67853" x="7353300" y="4225925"/>
          <p14:tracePt t="67860" x="7397750" y="4225925"/>
          <p14:tracePt t="68057" x="7704138" y="3830638"/>
          <p14:tracePt t="68064" x="7710488" y="3817938"/>
          <p14:tracePt t="68073" x="7710488" y="3792538"/>
          <p14:tracePt t="68080" x="7716838" y="3767138"/>
          <p14:tracePt t="68088" x="7716838" y="3722688"/>
          <p14:tracePt t="68096" x="7723188" y="3690938"/>
          <p14:tracePt t="68105" x="7723188" y="3659188"/>
          <p14:tracePt t="68112" x="7723188" y="3613150"/>
          <p14:tracePt t="68120" x="7729538" y="3568700"/>
          <p14:tracePt t="68128" x="7748588" y="3524250"/>
          <p14:tracePt t="68136" x="7748588" y="3492500"/>
          <p14:tracePt t="68144" x="7754938" y="3454400"/>
          <p14:tracePt t="68151" x="7761288" y="3429000"/>
          <p14:tracePt t="68160" x="7767638" y="3403600"/>
          <p14:tracePt t="68168" x="7773988" y="3390900"/>
          <p14:tracePt t="68178" x="7773988" y="3371850"/>
          <p14:tracePt t="68185" x="7773988" y="3359150"/>
          <p14:tracePt t="68192" x="7773988" y="3352800"/>
          <p14:tracePt t="68198" x="7773988" y="3340100"/>
          <p14:tracePt t="68206" x="7773988" y="3333750"/>
          <p14:tracePt t="68214" x="7773988" y="3321050"/>
          <p14:tracePt t="68222" x="7773988" y="3308350"/>
          <p14:tracePt t="68230" x="7773988" y="3302000"/>
          <p14:tracePt t="68238" x="7773988" y="3289300"/>
          <p14:tracePt t="68251" x="7773988" y="3282950"/>
          <p14:tracePt t="68320" x="7773988" y="3276600"/>
          <p14:tracePt t="68329" x="7767638" y="3263900"/>
          <p14:tracePt t="68336" x="7761288" y="3244850"/>
          <p14:tracePt t="68344" x="7748588" y="3232150"/>
          <p14:tracePt t="68353" x="7735888" y="3219450"/>
          <p14:tracePt t="68362" x="7729538" y="3192463"/>
          <p14:tracePt t="68369" x="7723188" y="3179763"/>
          <p14:tracePt t="68377" x="7710488" y="3154363"/>
          <p14:tracePt t="68386" x="7697788" y="3135313"/>
          <p14:tracePt t="68393" x="7685088" y="3122613"/>
          <p14:tracePt t="68401" x="7672388" y="3097213"/>
          <p14:tracePt t="68409" x="7659688" y="3078163"/>
          <p14:tracePt t="68417" x="7646988" y="3065463"/>
          <p14:tracePt t="68426" x="7640638" y="3052763"/>
          <p14:tracePt t="68432" x="7627938" y="3040063"/>
          <p14:tracePt t="68440" x="7615238" y="3033713"/>
          <p14:tracePt t="68449" x="7602538" y="3021013"/>
          <p14:tracePt t="68457" x="7596188" y="3008313"/>
          <p14:tracePt t="68465" x="7589838" y="2995613"/>
          <p14:tracePt t="68473" x="7583488" y="2989263"/>
          <p14:tracePt t="68481" x="7577138" y="2982913"/>
          <p14:tracePt t="68488" x="7564438" y="2970213"/>
          <p14:tracePt t="68496" x="7558088" y="2963863"/>
          <p14:tracePt t="68505" x="7545388" y="2957513"/>
          <p14:tracePt t="68510" x="7531100" y="2951163"/>
          <p14:tracePt t="68519" x="7518400" y="2938463"/>
          <p14:tracePt t="68527" x="7512050" y="2932113"/>
          <p14:tracePt t="68536" x="7499350" y="2925763"/>
          <p14:tracePt t="68544" x="7486650" y="2925763"/>
          <p14:tracePt t="68552" x="7480300" y="2919413"/>
          <p14:tracePt t="68559" x="7467600" y="2913063"/>
          <p14:tracePt t="68567" x="7454900" y="2900363"/>
          <p14:tracePt t="68576" x="7448550" y="2900363"/>
          <p14:tracePt t="68582" x="7435850" y="2894013"/>
          <p14:tracePt t="68590" x="7423150" y="2887663"/>
          <p14:tracePt t="68598" x="7410450" y="2887663"/>
          <p14:tracePt t="68606" x="7397750" y="2881313"/>
          <p14:tracePt t="68614" x="7385050" y="2874963"/>
          <p14:tracePt t="68622" x="7372350" y="2868613"/>
          <p14:tracePt t="68630" x="7366000" y="2868613"/>
          <p14:tracePt t="68638" x="7346950" y="2868613"/>
          <p14:tracePt t="68644" x="7334250" y="2862263"/>
          <p14:tracePt t="68653" x="7321550" y="2862263"/>
          <p14:tracePt t="68660" x="7308850" y="2862263"/>
          <p14:tracePt t="68669" x="7296150" y="2862263"/>
          <p14:tracePt t="68676" x="7289800" y="2862263"/>
          <p14:tracePt t="68685" x="7270750" y="2874963"/>
          <p14:tracePt t="68692" x="7258050" y="2887663"/>
          <p14:tracePt t="68702" x="7245350" y="2900363"/>
          <p14:tracePt t="68710" x="7232650" y="2925763"/>
          <p14:tracePt t="68717" x="7219950" y="2963863"/>
          <p14:tracePt t="68726" x="7219950" y="3008313"/>
          <p14:tracePt t="68733" x="7213600" y="3052763"/>
          <p14:tracePt t="68740" x="7213600" y="3097213"/>
          <p14:tracePt t="68748" x="7207250" y="3141663"/>
          <p14:tracePt t="68756" x="7207250" y="3192463"/>
          <p14:tracePt t="68764" x="7207250" y="3251200"/>
          <p14:tracePt t="68772" x="7213600" y="3314700"/>
          <p14:tracePt t="68780" x="7213600" y="3378200"/>
          <p14:tracePt t="68788" x="7232650" y="3441700"/>
          <p14:tracePt t="68794" x="7232650" y="3505200"/>
          <p14:tracePt t="68802" x="7232650" y="3568700"/>
          <p14:tracePt t="68810" x="7239000" y="3632200"/>
          <p14:tracePt t="68820" x="7239000" y="3690938"/>
          <p14:tracePt t="68827" x="7245350" y="3735388"/>
          <p14:tracePt t="68835" x="7245350" y="3779838"/>
          <p14:tracePt t="68843" x="7245350" y="3830638"/>
          <p14:tracePt t="68852" x="7245350" y="3881438"/>
          <p14:tracePt t="68859" x="7251700" y="3925888"/>
          <p14:tracePt t="68867" x="7251700" y="3970338"/>
          <p14:tracePt t="68875" x="7270750" y="4014788"/>
          <p14:tracePt t="68883" x="7277100" y="4059238"/>
          <p14:tracePt t="68891" x="7289800" y="4111625"/>
          <p14:tracePt t="68899" x="7308850" y="4156075"/>
          <p14:tracePt t="68906" x="7321550" y="4194175"/>
          <p14:tracePt t="68914" x="7334250" y="4219575"/>
          <p14:tracePt t="68922" x="7346950" y="4225925"/>
          <p14:tracePt t="68930" x="7359650" y="4244975"/>
          <p14:tracePt t="68936" x="7366000" y="4257675"/>
          <p14:tracePt t="68944" x="7378700" y="4270375"/>
          <p14:tracePt t="68952" x="7391400" y="4283075"/>
          <p14:tracePt t="68960" x="7404100" y="4283075"/>
          <p14:tracePt t="68969" x="7404100" y="4289425"/>
          <p14:tracePt t="68976" x="7416800" y="4295775"/>
          <p14:tracePt t="68986" x="7423150" y="4295775"/>
          <p14:tracePt t="69151" x="7862888" y="3849688"/>
          <p14:tracePt t="69159" x="7869238" y="3824288"/>
          <p14:tracePt t="69166" x="7875588" y="3779838"/>
          <p14:tracePt t="69176" x="7875588" y="3741738"/>
          <p14:tracePt t="69181" x="7875588" y="3703638"/>
          <p14:tracePt t="69189" x="7875588" y="3671888"/>
          <p14:tracePt t="69197" x="7875588" y="3625850"/>
          <p14:tracePt t="69204" x="7875588" y="3581400"/>
          <p14:tracePt t="69212" x="7869238" y="3549650"/>
          <p14:tracePt t="69220" x="7862888" y="3517900"/>
          <p14:tracePt t="69228" x="7843838" y="3479800"/>
          <p14:tracePt t="69236" x="7837488" y="3441700"/>
          <p14:tracePt t="69244" x="7824788" y="3416300"/>
          <p14:tracePt t="69252" x="7818438" y="3403600"/>
          <p14:tracePt t="69260" x="7812088" y="3378200"/>
          <p14:tracePt t="69268" x="7805738" y="3359150"/>
          <p14:tracePt t="69277" x="7805738" y="3346450"/>
          <p14:tracePt t="69286" x="7805738" y="3333750"/>
          <p14:tracePt t="69294" x="7799388" y="3314700"/>
          <p14:tracePt t="69302" x="7799388" y="3302000"/>
          <p14:tracePt t="69310" x="7799388" y="3295650"/>
          <p14:tracePt t="69318" x="7799388" y="3282950"/>
          <p14:tracePt t="69328" x="7799388" y="3276600"/>
          <p14:tracePt t="69336" x="7799388" y="3263900"/>
          <p14:tracePt t="69344" x="7799388" y="3251200"/>
          <p14:tracePt t="69352" x="7799388" y="3244850"/>
          <p14:tracePt t="69360" x="7799388" y="3232150"/>
          <p14:tracePt t="69371" x="7799388" y="3225800"/>
          <p14:tracePt t="69378" x="7799388" y="3211513"/>
          <p14:tracePt t="69386" x="7799388" y="3198813"/>
          <p14:tracePt t="69394" x="7799388" y="3192463"/>
          <p14:tracePt t="69403" x="7799388" y="3173413"/>
          <p14:tracePt t="69410" x="7793038" y="3148013"/>
          <p14:tracePt t="69420" x="7793038" y="3141663"/>
          <p14:tracePt t="69428" x="7786688" y="3122613"/>
          <p14:tracePt t="69436" x="7786688" y="3109913"/>
          <p14:tracePt t="69444" x="7786688" y="3090863"/>
          <p14:tracePt t="69452" x="7780338" y="3084513"/>
          <p14:tracePt t="69460" x="7767638" y="3065463"/>
          <p14:tracePt t="69468" x="7761288" y="3046413"/>
          <p14:tracePt t="69476" x="7748588" y="3033713"/>
          <p14:tracePt t="69485" x="7735888" y="3021013"/>
          <p14:tracePt t="69492" x="7723188" y="3001963"/>
          <p14:tracePt t="69501" x="7716838" y="2989263"/>
          <p14:tracePt t="69510" x="7704138" y="2976563"/>
          <p14:tracePt t="69514" x="7691438" y="2963863"/>
          <p14:tracePt t="69522" x="7678738" y="2957513"/>
          <p14:tracePt t="69530" x="7672388" y="2944813"/>
          <p14:tracePt t="69538" x="7653338" y="2932113"/>
          <p14:tracePt t="69546" x="7640638" y="2919413"/>
          <p14:tracePt t="69556" x="7627938" y="2906713"/>
          <p14:tracePt t="69564" x="7615238" y="2906713"/>
          <p14:tracePt t="69572" x="7615238" y="2900363"/>
          <p14:tracePt t="69578" x="7608888" y="2894013"/>
          <p14:tracePt t="69650" x="7602538" y="2894013"/>
          <p14:tracePt t="69670" x="7596188" y="2894013"/>
          <p14:tracePt t="69682" x="7589838" y="2894013"/>
          <p14:tracePt t="69712" x="7583488" y="2894013"/>
          <p14:tracePt t="69741" x="7570788" y="2894013"/>
          <p14:tracePt t="69748" x="7564438" y="2894013"/>
          <p14:tracePt t="69758" x="7551738" y="2894013"/>
          <p14:tracePt t="69765" x="7537450" y="2887663"/>
          <p14:tracePt t="69772" x="7531100" y="2881313"/>
          <p14:tracePt t="69780" x="7518400" y="2881313"/>
          <p14:tracePt t="69788" x="7505700" y="2881313"/>
          <p14:tracePt t="69796" x="7499350" y="2874963"/>
          <p14:tracePt t="69804" x="7486650" y="2874963"/>
          <p14:tracePt t="69813" x="7473950" y="2874963"/>
          <p14:tracePt t="69820" x="7467600" y="2874963"/>
          <p14:tracePt t="69828" x="7454900" y="2874963"/>
          <p14:tracePt t="69836" x="7448550" y="2874963"/>
          <p14:tracePt t="69844" x="7435850" y="2874963"/>
          <p14:tracePt t="69852" x="7423150" y="2874963"/>
          <p14:tracePt t="69858" x="7410450" y="2874963"/>
          <p14:tracePt t="69867" x="7397750" y="2874963"/>
          <p14:tracePt t="69876" x="7391400" y="2874963"/>
          <p14:tracePt t="69883" x="7378700" y="2874963"/>
          <p14:tracePt t="69892" x="7366000" y="2874963"/>
          <p14:tracePt t="69909" x="7359650" y="2874963"/>
          <p14:tracePt t="69915" x="7353300" y="2874963"/>
          <p14:tracePt t="69930" x="7346950" y="2881313"/>
          <p14:tracePt t="69938" x="7340600" y="2887663"/>
          <p14:tracePt t="69946" x="7334250" y="2900363"/>
          <p14:tracePt t="69954" x="7327900" y="2913063"/>
          <p14:tracePt t="69962" x="7315200" y="2932113"/>
          <p14:tracePt t="69970" x="7302500" y="2957513"/>
          <p14:tracePt t="69978" x="7289800" y="2989263"/>
          <p14:tracePt t="69986" x="7277100" y="3027363"/>
          <p14:tracePt t="69994" x="7264400" y="3065463"/>
          <p14:tracePt t="70001" x="7258050" y="3097213"/>
          <p14:tracePt t="70008" x="7245350" y="3122613"/>
          <p14:tracePt t="70017" x="7226300" y="3160713"/>
          <p14:tracePt t="70025" x="7213600" y="3179763"/>
          <p14:tracePt t="70034" x="7207250" y="3192463"/>
          <p14:tracePt t="70040" x="7200900" y="3205163"/>
          <p14:tracePt t="70049" x="7188200" y="3219450"/>
          <p14:tracePt t="70058" x="7188200" y="3232150"/>
          <p14:tracePt t="70065" x="7188200" y="3238500"/>
          <p14:tracePt t="70073" x="7181850" y="3251200"/>
          <p14:tracePt t="70080" x="7175500" y="3270250"/>
          <p14:tracePt t="70088" x="7175500" y="3289300"/>
          <p14:tracePt t="70097" x="7175500" y="3321050"/>
          <p14:tracePt t="70104" x="7175500" y="3352800"/>
          <p14:tracePt t="70112" x="7175500" y="3397250"/>
          <p14:tracePt t="70120" x="7175500" y="3441700"/>
          <p14:tracePt t="70128" x="7175500" y="3486150"/>
          <p14:tracePt t="70135" x="7175500" y="3530600"/>
          <p14:tracePt t="70142" x="7175500" y="3575050"/>
          <p14:tracePt t="70151" x="7181850" y="3619500"/>
          <p14:tracePt t="70159" x="7200900" y="3665538"/>
          <p14:tracePt t="70167" x="7213600" y="3697288"/>
          <p14:tracePt t="70175" x="7232650" y="3748088"/>
          <p14:tracePt t="70183" x="7245350" y="3779838"/>
          <p14:tracePt t="70190" x="7258050" y="3817938"/>
          <p14:tracePt t="70199" x="7270750" y="3856038"/>
          <p14:tracePt t="70207" x="7283450" y="3881438"/>
          <p14:tracePt t="70215" x="7296150" y="3906838"/>
          <p14:tracePt t="70222" x="7308850" y="3925888"/>
          <p14:tracePt t="70230" x="7321550" y="3938588"/>
          <p14:tracePt t="70238" x="7334250" y="3951288"/>
          <p14:tracePt t="70247" x="7346950" y="3970338"/>
          <p14:tracePt t="70254" x="7359650" y="3983038"/>
          <p14:tracePt t="70263" x="7366000" y="3995738"/>
          <p14:tracePt t="70270" x="7378700" y="4002088"/>
          <p14:tracePt t="70278" x="7385050" y="4014788"/>
          <p14:tracePt t="70285" x="7397750" y="4021138"/>
          <p14:tracePt t="70292" x="7410450" y="4033838"/>
          <p14:tracePt t="70301" x="7416800" y="4040188"/>
          <p14:tracePt t="71331" x="7945438" y="3849688"/>
          <p14:tracePt t="71347" x="7951788" y="3836988"/>
          <p14:tracePt t="71354" x="7951788" y="3830638"/>
          <p14:tracePt t="71363" x="7958138" y="3817938"/>
          <p14:tracePt t="71370" x="7964488" y="3805238"/>
          <p14:tracePt t="71379" x="7970838" y="3792538"/>
          <p14:tracePt t="71388" x="7977188" y="3786188"/>
          <p14:tracePt t="71394" x="7977188" y="3773488"/>
          <p14:tracePt t="71409" x="7983538" y="3760788"/>
          <p14:tracePt t="71420" x="7989888" y="3748088"/>
          <p14:tracePt t="71429" x="7996238" y="3735388"/>
          <p14:tracePt t="71436" x="7996238" y="3729038"/>
          <p14:tracePt t="71447" x="7996238" y="3716338"/>
          <p14:tracePt t="71454" x="8004175" y="3709988"/>
          <p14:tracePt t="71463" x="8004175" y="3703638"/>
          <p14:tracePt t="71470" x="8004175" y="3690938"/>
          <p14:tracePt t="71478" x="8004175" y="3684588"/>
          <p14:tracePt t="71486" x="8004175" y="3678238"/>
          <p14:tracePt t="71499" x="8010525" y="3671888"/>
          <p14:tracePt t="71523" x="8010525" y="3665538"/>
          <p14:tracePt t="71531" x="8016875" y="3665538"/>
          <p14:tracePt t="71542" x="8016875" y="3659188"/>
          <p14:tracePt t="71551" x="8016875" y="3652838"/>
          <p14:tracePt t="71567" x="8016875" y="3638550"/>
          <p14:tracePt t="71574" x="8016875" y="3632200"/>
          <p14:tracePt t="71583" x="8016875" y="3625850"/>
          <p14:tracePt t="71590" x="8016875" y="3613150"/>
          <p14:tracePt t="71599" x="8016875" y="3600450"/>
          <p14:tracePt t="71607" x="8010525" y="3581400"/>
          <p14:tracePt t="71617" x="8010525" y="3549650"/>
          <p14:tracePt t="71625" x="8004175" y="3505200"/>
          <p14:tracePt t="71633" x="7983538" y="3460750"/>
          <p14:tracePt t="71641" x="7977188" y="3416300"/>
          <p14:tracePt t="71649" x="7977188" y="3359150"/>
          <p14:tracePt t="71657" x="7970838" y="3295650"/>
          <p14:tracePt t="71665" x="7964488" y="3238500"/>
          <p14:tracePt t="71673" x="7945438" y="3173413"/>
          <p14:tracePt t="71682" x="7932738" y="3116263"/>
          <p14:tracePt t="71689" x="7920038" y="3065463"/>
          <p14:tracePt t="71697" x="7907338" y="3014663"/>
          <p14:tracePt t="71705" x="7894638" y="2970213"/>
          <p14:tracePt t="71713" x="7881938" y="2944813"/>
          <p14:tracePt t="71720" x="7869238" y="2932113"/>
          <p14:tracePt t="71728" x="7856538" y="2913063"/>
          <p14:tracePt t="71736" x="7843838" y="2906713"/>
          <p14:tracePt t="71744" x="7837488" y="2894013"/>
          <p14:tracePt t="71750" x="7831138" y="2881313"/>
          <p14:tracePt t="71767" x="7824788" y="2881313"/>
          <p14:tracePt t="71774" x="7824788" y="2874963"/>
          <p14:tracePt t="71783" x="7818438" y="2874963"/>
          <p14:tracePt t="71790" x="7818438" y="2868613"/>
          <p14:tracePt t="71799" x="7805738" y="2862263"/>
          <p14:tracePt t="71806" x="7793038" y="2855913"/>
          <p14:tracePt t="71816" x="7780338" y="2843213"/>
          <p14:tracePt t="71824" x="7767638" y="2830513"/>
          <p14:tracePt t="71831" x="7748588" y="2817813"/>
          <p14:tracePt t="71839" x="7729538" y="2805113"/>
          <p14:tracePt t="71847" x="7697788" y="2792413"/>
          <p14:tracePt t="71856" x="7678738" y="2778125"/>
          <p14:tracePt t="71863" x="7653338" y="2765425"/>
          <p14:tracePt t="71870" x="7627938" y="2759075"/>
          <p14:tracePt t="71879" x="7602538" y="2752725"/>
          <p14:tracePt t="71884" x="7577138" y="2746375"/>
          <p14:tracePt t="71892" x="7570788" y="2740025"/>
          <p14:tracePt t="71900" x="7558088" y="2740025"/>
          <p14:tracePt t="71908" x="7545388" y="2733675"/>
          <p14:tracePt t="71920" x="7545388" y="2727325"/>
          <p14:tracePt t="71924" x="7537450" y="2727325"/>
          <p14:tracePt t="71953" x="7531100" y="2727325"/>
          <p14:tracePt t="71960" x="7524750" y="2720975"/>
          <p14:tracePt t="71977" x="7518400" y="2720975"/>
          <p14:tracePt t="71986" x="7512050" y="2720975"/>
          <p14:tracePt t="72005" x="7505700" y="2720975"/>
          <p14:tracePt t="72076" x="7499350" y="2720975"/>
          <p14:tracePt t="72152" x="7493000" y="2720975"/>
          <p14:tracePt t="73280" x="7493000" y="2701925"/>
          <p14:tracePt t="73288" x="7480300" y="2644775"/>
          <p14:tracePt t="73295" x="7473950" y="2587625"/>
          <p14:tracePt t="73302" x="7461250" y="2543175"/>
          <p14:tracePt t="73311" x="7448550" y="2524125"/>
          <p14:tracePt t="73318" x="7435850" y="2511425"/>
          <p14:tracePt t="73326" x="7423150" y="2486025"/>
          <p14:tracePt t="73334" x="7410450" y="2466975"/>
          <p14:tracePt t="73343" x="7397750" y="2447925"/>
          <p14:tracePt t="73350" x="7385050" y="2435225"/>
          <p14:tracePt t="73358" x="7385050" y="2422525"/>
          <p14:tracePt t="73366" x="7372350" y="2409825"/>
          <p14:tracePt t="73374" x="7366000" y="2390775"/>
          <p14:tracePt t="73382" x="7353300" y="2365375"/>
          <p14:tracePt t="73390" x="7327900" y="2338388"/>
          <p14:tracePt t="73399" x="7308850" y="2300288"/>
          <p14:tracePt t="73406" x="7258050" y="2249488"/>
          <p14:tracePt t="73415" x="7200900" y="2198688"/>
          <p14:tracePt t="73422" x="7143750" y="2154238"/>
          <p14:tracePt t="73431" x="7072313" y="2116138"/>
          <p14:tracePt t="73437" x="7002463" y="2065338"/>
          <p14:tracePt t="73445" x="6926263" y="2020888"/>
          <p14:tracePt t="73452" x="6811963" y="1982788"/>
          <p14:tracePt t="73460" x="6710363" y="1957388"/>
          <p14:tracePt t="73468" x="6619875" y="1938338"/>
          <p14:tracePt t="73476" x="6524625" y="1931988"/>
          <p14:tracePt t="73484" x="6416675" y="1911350"/>
          <p14:tracePt t="73492" x="6308725" y="1892300"/>
          <p14:tracePt t="73500" x="6213475" y="1873250"/>
          <p14:tracePt t="73508" x="6116638" y="1866900"/>
          <p14:tracePt t="73516" x="6021388" y="1860550"/>
          <p14:tracePt t="73524" x="5926138" y="1860550"/>
          <p14:tracePt t="73532" x="5824538" y="1860550"/>
          <p14:tracePt t="73540" x="5702300" y="1873250"/>
          <p14:tracePt t="73548" x="5575300" y="1898650"/>
          <p14:tracePt t="73556" x="5441950" y="1951038"/>
          <p14:tracePt t="73565" x="5327650" y="1989138"/>
          <p14:tracePt t="73572" x="5237163" y="2046288"/>
          <p14:tracePt t="73579" x="5148263" y="2097088"/>
          <p14:tracePt t="73587" x="5078413" y="2147888"/>
          <p14:tracePt t="73595" x="5008563" y="2198688"/>
          <p14:tracePt t="73602" x="4938713" y="2262188"/>
          <p14:tracePt t="73610" x="4868863" y="2332038"/>
          <p14:tracePt t="73618" x="4797425" y="2403475"/>
          <p14:tracePt t="73626" x="4727575" y="2473325"/>
          <p14:tracePt t="73634" x="4676775" y="2530475"/>
          <p14:tracePt t="73642" x="4625975" y="2593975"/>
          <p14:tracePt t="73650" x="4575175" y="2657475"/>
          <p14:tracePt t="73658" x="4530725" y="2727325"/>
          <p14:tracePt t="73666" x="4511675" y="2778125"/>
          <p14:tracePt t="73674" x="4486275" y="2830513"/>
          <p14:tracePt t="73682" x="4467225" y="2887663"/>
          <p14:tracePt t="73690" x="4454525" y="2932113"/>
          <p14:tracePt t="73698" x="4429125" y="2982913"/>
          <p14:tracePt t="73706" x="4397375" y="3027363"/>
          <p14:tracePt t="73715" x="4371975" y="3065463"/>
          <p14:tracePt t="73721" x="4325938" y="3109913"/>
          <p14:tracePt t="73729" x="4294188" y="3154363"/>
          <p14:tracePt t="73739" x="4275138" y="3179763"/>
          <p14:tracePt t="73745" x="4237038" y="3225800"/>
          <p14:tracePt t="73752" x="4198938" y="3251200"/>
          <p14:tracePt t="73761" x="4167188" y="3282950"/>
          <p14:tracePt t="73768" x="4129088" y="3321050"/>
          <p14:tracePt t="73776" x="4103688" y="3352800"/>
          <p14:tracePt t="73784" x="4071938" y="3378200"/>
          <p14:tracePt t="73792" x="4033838" y="3409950"/>
          <p14:tracePt t="73800" x="4008438" y="3435350"/>
          <p14:tracePt t="73809" x="3976688" y="3486150"/>
          <p14:tracePt t="73817" x="3951288" y="3524250"/>
          <p14:tracePt t="73824" x="3938588" y="3568700"/>
          <p14:tracePt t="73832" x="3919538" y="3613150"/>
          <p14:tracePt t="73840" x="3906838" y="3659188"/>
          <p14:tracePt t="73848" x="3900488" y="3684588"/>
          <p14:tracePt t="73856" x="3887788" y="3722688"/>
          <p14:tracePt t="73864" x="3887788" y="3748088"/>
          <p14:tracePt t="73871" x="3887788" y="3754438"/>
          <p14:tracePt t="73879" x="3887788" y="3773488"/>
          <p14:tracePt t="73889" x="3887788" y="3805238"/>
          <p14:tracePt t="73895" x="3887788" y="3830638"/>
          <p14:tracePt t="73904" x="3887788" y="3862388"/>
          <p14:tracePt t="73911" x="3887788" y="3894138"/>
          <p14:tracePt t="73918" x="3879850" y="3932238"/>
          <p14:tracePt t="73926" x="3867150" y="3963988"/>
          <p14:tracePt t="73934" x="3860800" y="4002088"/>
          <p14:tracePt t="73942" x="3854450" y="4033838"/>
          <p14:tracePt t="73950" x="3854450" y="4059238"/>
          <p14:tracePt t="73958" x="3854450" y="4073525"/>
          <p14:tracePt t="73966" x="3854450" y="4086225"/>
          <p14:tracePt t="73974" x="3854450" y="4098925"/>
          <p14:tracePt t="73982" x="3848100" y="4105275"/>
          <p14:tracePt t="73990" x="3848100" y="4117975"/>
          <p14:tracePt t="73998" x="3848100" y="4130675"/>
          <p14:tracePt t="74006" x="3841750" y="4130675"/>
          <p14:tracePt t="74013" x="3829050" y="4143375"/>
          <p14:tracePt t="74021" x="3816350" y="4156075"/>
          <p14:tracePt t="74029" x="3816350" y="4162425"/>
          <p14:tracePt t="74037" x="3810000" y="4175125"/>
          <p14:tracePt t="74045" x="3803650" y="4187825"/>
          <p14:tracePt t="74053" x="3803650" y="4194175"/>
          <p14:tracePt t="74061" x="3797300" y="4200525"/>
          <p14:tracePt t="74068" x="3790950" y="4206875"/>
          <p14:tracePt t="74077" x="3790950" y="4213225"/>
          <p14:tracePt t="74088" x="3784600" y="4213225"/>
          <p14:tracePt t="74097" x="3784600" y="4219575"/>
          <p14:tracePt t="74104" x="3771900" y="4219575"/>
          <p14:tracePt t="74121" x="3765550" y="4219575"/>
          <p14:tracePt t="74129" x="3759200" y="4219575"/>
          <p14:tracePt t="74137" x="3752850" y="4219575"/>
          <p14:tracePt t="74146" x="3740150" y="4219575"/>
          <p14:tracePt t="74158" x="3727450" y="4219575"/>
          <p14:tracePt t="74166" x="3721100" y="4219575"/>
          <p14:tracePt t="74174" x="3714750" y="4219575"/>
          <p14:tracePt t="74188" x="3702050" y="4213225"/>
          <p14:tracePt t="74190" x="3689350" y="4206875"/>
          <p14:tracePt t="74198" x="3683000" y="4200525"/>
          <p14:tracePt t="74207" x="3670300" y="4194175"/>
          <p14:tracePt t="74215" x="3663950" y="4187825"/>
          <p14:tracePt t="74980" x="3670300" y="4187825"/>
          <p14:tracePt t="74988" x="3676650" y="4187825"/>
          <p14:tracePt t="75036" x="3683000" y="4187825"/>
          <p14:tracePt t="75054" x="3689350" y="4187825"/>
          <p14:tracePt t="76647" x="3689350" y="4206875"/>
          <p14:tracePt t="76655" x="3721100" y="4257675"/>
          <p14:tracePt t="76664" x="3733800" y="4289425"/>
          <p14:tracePt t="76670" x="3740150" y="4302125"/>
          <p14:tracePt t="76677" x="3746500" y="4314825"/>
          <p14:tracePt t="76685" x="3752850" y="4321175"/>
          <p14:tracePt t="76693" x="3759200" y="4333875"/>
          <p14:tracePt t="76776" x="3765550" y="4333875"/>
          <p14:tracePt t="76784" x="3778250" y="4346575"/>
          <p14:tracePt t="76793" x="3784600" y="4359275"/>
          <p14:tracePt t="76802" x="3790950" y="4365625"/>
          <p14:tracePt t="76809" x="3803650" y="4378325"/>
          <p14:tracePt t="76823" x="3822700" y="4391025"/>
          <p14:tracePt t="76825" x="3841750" y="4403725"/>
          <p14:tracePt t="76836" x="3867150" y="4416425"/>
          <p14:tracePt t="76842" x="3894138" y="4435475"/>
          <p14:tracePt t="76849" x="3932238" y="4460875"/>
          <p14:tracePt t="76856" x="3970338" y="4479925"/>
          <p14:tracePt t="76864" x="4008438" y="4506913"/>
          <p14:tracePt t="76871" x="4052888" y="4519613"/>
          <p14:tracePt t="76879" x="4097338" y="4532313"/>
          <p14:tracePt t="76886" x="4141788" y="4551363"/>
          <p14:tracePt t="76896" x="4186238" y="4564063"/>
          <p14:tracePt t="76905" x="4230688" y="4564063"/>
          <p14:tracePt t="76911" x="4275138" y="4570413"/>
          <p14:tracePt t="76920" x="4319588" y="4570413"/>
          <p14:tracePt t="76927" x="4352925" y="4570413"/>
          <p14:tracePt t="76935" x="4391025" y="4570413"/>
          <p14:tracePt t="76943" x="4435475" y="4564063"/>
          <p14:tracePt t="76951" x="4479925" y="4557713"/>
          <p14:tracePt t="76959" x="4543425" y="4538663"/>
          <p14:tracePt t="76966" x="4600575" y="4525963"/>
          <p14:tracePt t="76975" x="4651375" y="4506913"/>
          <p14:tracePt t="76982" x="4708525" y="4498975"/>
          <p14:tracePt t="76990" x="4752975" y="4492625"/>
          <p14:tracePt t="76996" x="4818063" y="4473575"/>
          <p14:tracePt t="77004" x="4862513" y="4473575"/>
          <p14:tracePt t="77012" x="4906963" y="4467225"/>
          <p14:tracePt t="77020" x="4951413" y="4460875"/>
          <p14:tracePt t="77030" x="4995863" y="4460875"/>
          <p14:tracePt t="77036" x="5040313" y="4454525"/>
          <p14:tracePt t="77046" x="5084763" y="4448175"/>
          <p14:tracePt t="77052" x="5110163" y="4448175"/>
          <p14:tracePt t="77062" x="5135563" y="4448175"/>
          <p14:tracePt t="77068" x="5141913" y="4448175"/>
          <p14:tracePt t="77077" x="5167313" y="4448175"/>
          <p14:tracePt t="77085" x="5192713" y="4448175"/>
          <p14:tracePt t="77094" x="5211763" y="4448175"/>
          <p14:tracePt t="77101" x="5243513" y="4448175"/>
          <p14:tracePt t="77109" x="5283200" y="4448175"/>
          <p14:tracePt t="77118" x="5302250" y="4441825"/>
          <p14:tracePt t="77125" x="5340350" y="4422775"/>
          <p14:tracePt t="77132" x="5384800" y="4416425"/>
          <p14:tracePt t="77138" x="5429250" y="4410075"/>
          <p14:tracePt t="77152" x="5454650" y="4397375"/>
          <p14:tracePt t="77154" x="5473700" y="4384675"/>
          <p14:tracePt t="77162" x="5492750" y="4378325"/>
          <p14:tracePt t="77170" x="5499100" y="4371975"/>
          <p14:tracePt t="77179" x="5499100" y="4359275"/>
          <p14:tracePt t="77186" x="5499100" y="4346575"/>
          <p14:tracePt t="77196" x="5492750" y="4333875"/>
          <p14:tracePt t="77202" x="5473700" y="4321175"/>
          <p14:tracePt t="77211" x="5441950" y="4308475"/>
          <p14:tracePt t="77219" x="5403850" y="4295775"/>
          <p14:tracePt t="77227" x="5346700" y="4283075"/>
          <p14:tracePt t="77235" x="5283200" y="4264025"/>
          <p14:tracePt t="77244" x="5211763" y="4238625"/>
          <p14:tracePt t="77250" x="5148263" y="4213225"/>
          <p14:tracePt t="77259" x="5072063" y="4181475"/>
          <p14:tracePt t="77268" x="5002213" y="4143375"/>
          <p14:tracePt t="77275" x="4926013" y="4111625"/>
          <p14:tracePt t="77283" x="4856163" y="4079875"/>
          <p14:tracePt t="77291" x="4797425" y="4052888"/>
          <p14:tracePt t="77296" x="4752975" y="4021138"/>
          <p14:tracePt t="77304" x="4721225" y="4002088"/>
          <p14:tracePt t="77313" x="4702175" y="3963988"/>
          <p14:tracePt t="77320" x="4689475" y="3925888"/>
          <p14:tracePt t="77328" x="4670425" y="3887788"/>
          <p14:tracePt t="77336" x="4657725" y="3856038"/>
          <p14:tracePt t="77345" x="4645025" y="3830638"/>
          <p14:tracePt t="77352" x="4638675" y="3811588"/>
          <p14:tracePt t="77361" x="4625975" y="3786188"/>
          <p14:tracePt t="77368" x="4619625" y="3773488"/>
          <p14:tracePt t="77378" x="4619625" y="3760788"/>
          <p14:tracePt t="77385" x="4613275" y="3754438"/>
          <p14:tracePt t="77393" x="4606925" y="3741738"/>
          <p14:tracePt t="77401" x="4600575" y="3729038"/>
          <p14:tracePt t="77409" x="4594225" y="3722688"/>
          <p14:tracePt t="77417" x="4587875" y="3709988"/>
          <p14:tracePt t="77426" x="4575175" y="3690938"/>
          <p14:tracePt t="77430" x="4568825" y="3665538"/>
          <p14:tracePt t="77438" x="4568825" y="3652838"/>
          <p14:tracePt t="77446" x="4556125" y="3632200"/>
          <p14:tracePt t="77454" x="4549775" y="3613150"/>
          <p14:tracePt t="77463" x="4537075" y="3594100"/>
          <p14:tracePt t="77470" x="4524375" y="3568700"/>
          <p14:tracePt t="77478" x="4518025" y="3543300"/>
          <p14:tracePt t="77486" x="4511675" y="3511550"/>
          <p14:tracePt t="77494" x="4505325" y="3473450"/>
          <p14:tracePt t="77502" x="4498975" y="3454400"/>
          <p14:tracePt t="77511" x="4498975" y="3435350"/>
          <p14:tracePt t="77518" x="4492625" y="3416300"/>
          <p14:tracePt t="77527" x="4486275" y="3409950"/>
          <p14:tracePt t="77535" x="4479925" y="3397250"/>
          <p14:tracePt t="77543" x="4479925" y="3384550"/>
          <p14:tracePt t="77552" x="4473575" y="3371850"/>
          <p14:tracePt t="77559" x="4473575" y="3365500"/>
          <p14:tracePt t="77575" x="4473575" y="3359150"/>
          <p14:tracePt t="77620" x="4467225" y="3352800"/>
          <p14:tracePt t="77636" x="4460875" y="3352800"/>
          <p14:tracePt t="77645" x="4448175" y="3352800"/>
          <p14:tracePt t="77652" x="4435475" y="3352800"/>
          <p14:tracePt t="77661" x="4429125" y="3352800"/>
          <p14:tracePt t="77668" x="4416425" y="3352800"/>
          <p14:tracePt t="77678" x="4410075" y="3352800"/>
          <p14:tracePt t="77685" x="4403725" y="3352800"/>
          <p14:tracePt t="77713" x="4391025" y="3352800"/>
          <p14:tracePt t="77720" x="4371975" y="3359150"/>
          <p14:tracePt t="77728" x="4338638" y="3371850"/>
          <p14:tracePt t="77735" x="4281488" y="3390900"/>
          <p14:tracePt t="77744" x="4237038" y="3397250"/>
          <p14:tracePt t="77751" x="4192588" y="3403600"/>
          <p14:tracePt t="77759" x="4160838" y="3403600"/>
          <p14:tracePt t="77767" x="4116388" y="3403600"/>
          <p14:tracePt t="77776" x="4078288" y="3403600"/>
          <p14:tracePt t="77782" x="4040188" y="3403600"/>
          <p14:tracePt t="77791" x="4008438" y="3403600"/>
          <p14:tracePt t="77798" x="3995738" y="3403600"/>
          <p14:tracePt t="77806" x="3976688" y="3403600"/>
          <p14:tracePt t="77814" x="3963988" y="3403600"/>
          <p14:tracePt t="77822" x="3957638" y="3409950"/>
          <p14:tracePt t="77830" x="3944938" y="3416300"/>
          <p14:tracePt t="77839" x="3925888" y="3429000"/>
          <p14:tracePt t="77846" x="3906838" y="3441700"/>
          <p14:tracePt t="77854" x="3900488" y="3448050"/>
          <p14:tracePt t="77862" x="3887788" y="3467100"/>
          <p14:tracePt t="77870" x="3873500" y="3486150"/>
          <p14:tracePt t="77878" x="3860800" y="3517900"/>
          <p14:tracePt t="77884" x="3841750" y="3556000"/>
          <p14:tracePt t="77893" x="3829050" y="3594100"/>
          <p14:tracePt t="77901" x="3822700" y="3638550"/>
          <p14:tracePt t="77909" x="3810000" y="3684588"/>
          <p14:tracePt t="77918" x="3810000" y="3729038"/>
          <p14:tracePt t="77925" x="3810000" y="3767138"/>
          <p14:tracePt t="77935" x="3810000" y="3811588"/>
          <p14:tracePt t="77941" x="3822700" y="3862388"/>
          <p14:tracePt t="77949" x="3841750" y="3906838"/>
          <p14:tracePt t="77957" x="3854450" y="3944938"/>
          <p14:tracePt t="77964" x="3867150" y="3951288"/>
          <p14:tracePt t="77972" x="3879850" y="3963988"/>
          <p14:tracePt t="77980" x="3919538" y="3976688"/>
          <p14:tracePt t="77988" x="3951288" y="3995738"/>
          <p14:tracePt t="77996" x="3989388" y="4008438"/>
          <p14:tracePt t="78004" x="4033838" y="4021138"/>
          <p14:tracePt t="78012" x="4078288" y="4040188"/>
          <p14:tracePt t="78020" x="4135438" y="4052888"/>
          <p14:tracePt t="78027" x="4192588" y="4059238"/>
          <p14:tracePt t="78034" x="4256088" y="4073525"/>
          <p14:tracePt t="78043" x="4352925" y="4086225"/>
          <p14:tracePt t="78052" x="4441825" y="4098925"/>
          <p14:tracePt t="78061" x="4524375" y="4105275"/>
          <p14:tracePt t="78069" x="4613275" y="4124325"/>
          <p14:tracePt t="78077" x="4676775" y="4137025"/>
          <p14:tracePt t="78084" x="4772025" y="4149725"/>
          <p14:tracePt t="78091" x="4868863" y="4149725"/>
          <p14:tracePt t="78098" x="4932363" y="4149725"/>
          <p14:tracePt t="78107" x="4995863" y="4149725"/>
          <p14:tracePt t="78118" x="5040313" y="4137025"/>
          <p14:tracePt t="78125" x="5084763" y="4124325"/>
          <p14:tracePt t="78133" x="5110163" y="4111625"/>
          <p14:tracePt t="78141" x="5141913" y="4098925"/>
          <p14:tracePt t="78149" x="5148263" y="4086225"/>
          <p14:tracePt t="78156" x="5167313" y="4065588"/>
          <p14:tracePt t="78164" x="5192713" y="4027488"/>
          <p14:tracePt t="78172" x="5205413" y="3995738"/>
          <p14:tracePt t="78180" x="5218113" y="3944938"/>
          <p14:tracePt t="78188" x="5237163" y="3900488"/>
          <p14:tracePt t="78196" x="5249863" y="3843338"/>
          <p14:tracePt t="78207" x="5256213" y="3798888"/>
          <p14:tracePt t="78212" x="5256213" y="3760788"/>
          <p14:tracePt t="78220" x="5256213" y="3716338"/>
          <p14:tracePt t="78228" x="5256213" y="3690938"/>
          <p14:tracePt t="78236" x="5256213" y="3665538"/>
          <p14:tracePt t="78246" x="5249863" y="3652838"/>
          <p14:tracePt t="78252" x="5237163" y="3638550"/>
          <p14:tracePt t="78261" x="5224463" y="3619500"/>
          <p14:tracePt t="78268" x="5211763" y="3600450"/>
          <p14:tracePt t="78277" x="5199063" y="3575050"/>
          <p14:tracePt t="78285" x="5186363" y="3556000"/>
          <p14:tracePt t="78293" x="5167313" y="3530600"/>
          <p14:tracePt t="78301" x="5148263" y="3505200"/>
          <p14:tracePt t="78309" x="5116513" y="3473450"/>
          <p14:tracePt t="78318" x="5078413" y="3448050"/>
          <p14:tracePt t="78325" x="5046663" y="3429000"/>
          <p14:tracePt t="78333" x="4995863" y="3409950"/>
          <p14:tracePt t="78341" x="4951413" y="3384550"/>
          <p14:tracePt t="78349" x="4906963" y="3371850"/>
          <p14:tracePt t="78355" x="4862513" y="3352800"/>
          <p14:tracePt t="78362" x="4811713" y="3340100"/>
          <p14:tracePt t="78370" x="4765675" y="3321050"/>
          <p14:tracePt t="78378" x="4708525" y="3308350"/>
          <p14:tracePt t="78386" x="4664075" y="3302000"/>
          <p14:tracePt t="78394" x="4600575" y="3282950"/>
          <p14:tracePt t="78402" x="4543425" y="3270250"/>
          <p14:tracePt t="78410" x="4492625" y="3257550"/>
          <p14:tracePt t="78418" x="4435475" y="3257550"/>
          <p14:tracePt t="78427" x="4384675" y="3257550"/>
          <p14:tracePt t="78434" x="4338638" y="3257550"/>
          <p14:tracePt t="78443" x="4294188" y="3276600"/>
          <p14:tracePt t="78450" x="4243388" y="3289300"/>
          <p14:tracePt t="78459" x="4198938" y="3308350"/>
          <p14:tracePt t="78467" x="4160838" y="3327400"/>
          <p14:tracePt t="78475" x="4148138" y="3365500"/>
          <p14:tracePt t="78484" x="4135438" y="3403600"/>
          <p14:tracePt t="78488" x="4116388" y="3448050"/>
          <p14:tracePt t="78496" x="4103688" y="3492500"/>
          <p14:tracePt t="78505" x="4097338" y="3536950"/>
          <p14:tracePt t="78513" x="4078288" y="3581400"/>
          <p14:tracePt t="78520" x="4078288" y="3613150"/>
          <p14:tracePt t="78528" x="4071938" y="3652838"/>
          <p14:tracePt t="78536" x="4071938" y="3684588"/>
          <p14:tracePt t="78545" x="4084638" y="3729038"/>
          <p14:tracePt t="78552" x="4097338" y="3773488"/>
          <p14:tracePt t="78560" x="4110038" y="3811588"/>
          <p14:tracePt t="78568" x="4141788" y="3836988"/>
          <p14:tracePt t="78577" x="4160838" y="3856038"/>
          <p14:tracePt t="78584" x="4186238" y="3881438"/>
          <p14:tracePt t="78593" x="4224338" y="3900488"/>
          <p14:tracePt t="78600" x="4249738" y="3919538"/>
          <p14:tracePt t="78609" x="4287838" y="3938588"/>
          <p14:tracePt t="78617" x="4332288" y="3951288"/>
          <p14:tracePt t="78625" x="4371975" y="3963988"/>
          <p14:tracePt t="78633" x="4410075" y="3983038"/>
          <p14:tracePt t="78642" x="4441825" y="3989388"/>
          <p14:tracePt t="78650" x="4479925" y="4002088"/>
          <p14:tracePt t="78658" x="4498975" y="4002088"/>
          <p14:tracePt t="78667" x="4524375" y="4008438"/>
          <p14:tracePt t="78672" x="4543425" y="4008438"/>
          <p14:tracePt t="78680" x="4562475" y="4008438"/>
          <p14:tracePt t="78689" x="4568825" y="4008438"/>
          <p14:tracePt t="78703" x="4581525" y="4002088"/>
          <p14:tracePt t="78707" x="4594225" y="3995738"/>
          <p14:tracePt t="78718" x="4600575" y="3995738"/>
          <p14:tracePt t="78723" x="4613275" y="3989388"/>
          <p14:tracePt t="78732" x="4625975" y="3983038"/>
          <p14:tracePt t="78740" x="4632325" y="3976688"/>
          <p14:tracePt t="78750" x="4645025" y="3963988"/>
          <p14:tracePt t="78758" x="4657725" y="3963988"/>
          <p14:tracePt t="78765" x="4676775" y="3951288"/>
          <p14:tracePt t="78773" x="4683125" y="3951288"/>
          <p14:tracePt t="78781" x="4689475" y="3938588"/>
          <p14:tracePt t="78788" x="4695825" y="3938588"/>
          <p14:tracePt t="78804" x="4702175" y="3932238"/>
          <p14:tracePt t="78814" x="4702175" y="3919538"/>
          <p14:tracePt t="78830" x="4702175" y="3913188"/>
          <p14:tracePt t="78924" x="4702175" y="3906838"/>
          <p14:tracePt t="79050" x="4708525" y="3906838"/>
          <p14:tracePt t="79058" x="4721225" y="3906838"/>
          <p14:tracePt t="79066" x="4733925" y="3900488"/>
          <p14:tracePt t="79076" x="4752975" y="3900488"/>
          <p14:tracePt t="79084" x="4759325" y="3900488"/>
          <p14:tracePt t="79280" x="4759325" y="3894138"/>
          <p14:tracePt t="79290" x="4759325" y="3843338"/>
          <p14:tracePt t="79299" x="4752975" y="3786188"/>
          <p14:tracePt t="79307" x="4740275" y="3741738"/>
          <p14:tracePt t="79318" x="4733925" y="3697288"/>
          <p14:tracePt t="79322" x="4714875" y="3652838"/>
          <p14:tracePt t="79330" x="4702175" y="3606800"/>
          <p14:tracePt t="79338" x="4689475" y="3568700"/>
          <p14:tracePt t="79344" x="4670425" y="3524250"/>
          <p14:tracePt t="79352" x="4657725" y="3486150"/>
          <p14:tracePt t="79361" x="4645025" y="3460750"/>
          <p14:tracePt t="79369" x="4632325" y="3435350"/>
          <p14:tracePt t="79376" x="4619625" y="3416300"/>
          <p14:tracePt t="79384" x="4606925" y="3390900"/>
          <p14:tracePt t="79392" x="4594225" y="3365500"/>
          <p14:tracePt t="79401" x="4562475" y="3327400"/>
          <p14:tracePt t="79409" x="4530725" y="3276600"/>
          <p14:tracePt t="79416" x="4492625" y="3232150"/>
          <p14:tracePt t="79427" x="4448175" y="3179763"/>
          <p14:tracePt t="79433" x="4410075" y="3128963"/>
          <p14:tracePt t="79441" x="4378325" y="3084513"/>
          <p14:tracePt t="79449" x="4352925" y="3065463"/>
          <p14:tracePt t="79457" x="4319588" y="3033713"/>
          <p14:tracePt t="79465" x="4294188" y="3021013"/>
          <p14:tracePt t="79474" x="4275138" y="3001963"/>
          <p14:tracePt t="79480" x="4256088" y="2989263"/>
          <p14:tracePt t="79488" x="4243388" y="2982913"/>
          <p14:tracePt t="79494" x="4237038" y="2970213"/>
          <p14:tracePt t="79503" x="4224338" y="2957513"/>
          <p14:tracePt t="79511" x="4211638" y="2944813"/>
          <p14:tracePt t="79518" x="4198938" y="2932113"/>
          <p14:tracePt t="79526" x="4186238" y="2925763"/>
          <p14:tracePt t="79534" x="4173538" y="2913063"/>
          <p14:tracePt t="79542" x="4154488" y="2900363"/>
          <p14:tracePt t="79550" x="4141788" y="2887663"/>
          <p14:tracePt t="79642" x="4141788" y="2881313"/>
          <p14:tracePt t="79692" x="4135438" y="2881313"/>
          <p14:tracePt t="79700" x="4122738" y="2881313"/>
          <p14:tracePt t="79709" x="4110038" y="2881313"/>
          <p14:tracePt t="79716" x="4103688" y="2881313"/>
          <p14:tracePt t="79726" x="4090988" y="2881313"/>
          <p14:tracePt t="79732" x="4084638" y="2881313"/>
          <p14:tracePt t="79741" x="4071938" y="2881313"/>
          <p14:tracePt t="79749" x="4059238" y="2881313"/>
          <p14:tracePt t="79758" x="4052888" y="2881313"/>
          <p14:tracePt t="79766" x="4040188" y="2894013"/>
          <p14:tracePt t="79772" x="4027488" y="2906713"/>
          <p14:tracePt t="79782" x="4014788" y="2925763"/>
          <p14:tracePt t="79788" x="4008438" y="2932113"/>
          <p14:tracePt t="79794" x="3995738" y="2951163"/>
          <p14:tracePt t="79802" x="3983038" y="2963863"/>
          <p14:tracePt t="79810" x="3970338" y="2982913"/>
          <p14:tracePt t="79818" x="3957638" y="3008313"/>
          <p14:tracePt t="79827" x="3944938" y="3033713"/>
          <p14:tracePt t="79834" x="3932238" y="3059113"/>
          <p14:tracePt t="79842" x="3919538" y="3097213"/>
          <p14:tracePt t="79850" x="3900488" y="3128963"/>
          <p14:tracePt t="79858" x="3887788" y="3179763"/>
          <p14:tracePt t="79866" x="3873500" y="3225800"/>
          <p14:tracePt t="79875" x="3854450" y="3282950"/>
          <p14:tracePt t="79882" x="3848100" y="3333750"/>
          <p14:tracePt t="79891" x="3841750" y="3390900"/>
          <p14:tracePt t="79899" x="3841750" y="3435350"/>
          <p14:tracePt t="79907" x="3829050" y="3486150"/>
          <p14:tracePt t="79916" x="3829050" y="3517900"/>
          <p14:tracePt t="79923" x="3829050" y="3562350"/>
          <p14:tracePt t="79928" x="3829050" y="3606800"/>
          <p14:tracePt t="79936" x="3841750" y="3652838"/>
          <p14:tracePt t="79944" x="3854450" y="3697288"/>
          <p14:tracePt t="79952" x="3873500" y="3748088"/>
          <p14:tracePt t="79961" x="3887788" y="3792538"/>
          <p14:tracePt t="79968" x="3900488" y="3836988"/>
          <p14:tracePt t="79976" x="3913188" y="3862388"/>
          <p14:tracePt t="79984" x="3919538" y="3875088"/>
          <p14:tracePt t="79992" x="3932238" y="3887788"/>
          <p14:tracePt t="80000" x="3944938" y="3894138"/>
          <p14:tracePt t="80008" x="3951288" y="3900488"/>
          <p14:tracePt t="80016" x="3957638" y="3913188"/>
          <p14:tracePt t="80025" x="3963988" y="3913188"/>
          <p14:tracePt t="80033" x="3970338" y="3925888"/>
          <p14:tracePt t="80041" x="3976688" y="3932238"/>
          <p14:tracePt t="80049" x="3983038" y="3932238"/>
          <p14:tracePt t="80057" x="3989388" y="3938588"/>
          <p14:tracePt t="80065" x="3989388" y="3944938"/>
          <p14:tracePt t="80073" x="3995738" y="3944938"/>
          <p14:tracePt t="80081" x="4002088" y="3944938"/>
          <p14:tracePt t="80089" x="4002088" y="3951288"/>
          <p14:tracePt t="80100" x="4008438" y="3951288"/>
          <p14:tracePt t="80116" x="4014788" y="3938588"/>
          <p14:tracePt t="80123" x="4014788" y="3919538"/>
          <p14:tracePt t="80133" x="4027488" y="3906838"/>
          <p14:tracePt t="80139" x="4027488" y="3875088"/>
          <p14:tracePt t="80146" x="4033838" y="3836988"/>
          <p14:tracePt t="80155" x="4033838" y="3792538"/>
          <p14:tracePt t="80162" x="4033838" y="3754438"/>
          <p14:tracePt t="80170" x="4033838" y="3709988"/>
          <p14:tracePt t="80178" x="4033838" y="3671888"/>
          <p14:tracePt t="80186" x="4033838" y="3638550"/>
          <p14:tracePt t="80194" x="4033838" y="3594100"/>
          <p14:tracePt t="80202" x="4033838" y="3556000"/>
          <p14:tracePt t="80210" x="4027488" y="3511550"/>
          <p14:tracePt t="80218" x="4014788" y="3467100"/>
          <p14:tracePt t="80226" x="4002088" y="3416300"/>
          <p14:tracePt t="80234" x="3995738" y="3371850"/>
          <p14:tracePt t="80242" x="3989388" y="3327400"/>
          <p14:tracePt t="80250" x="3983038" y="3295650"/>
          <p14:tracePt t="80258" x="3976688" y="3263900"/>
          <p14:tracePt t="80267" x="3963988" y="3219450"/>
          <p14:tracePt t="80273" x="3963988" y="3192463"/>
          <p14:tracePt t="80281" x="3957638" y="3160713"/>
          <p14:tracePt t="80289" x="3957638" y="3128963"/>
          <p14:tracePt t="80297" x="3957638" y="3109913"/>
          <p14:tracePt t="80305" x="3957638" y="3090863"/>
          <p14:tracePt t="80312" x="3957638" y="3084513"/>
          <p14:tracePt t="80320" x="3957638" y="3071813"/>
          <p14:tracePt t="80328" x="3957638" y="3065463"/>
          <p14:tracePt t="80344" x="3957638" y="3059113"/>
          <p14:tracePt t="80384" x="3951288" y="3059113"/>
          <p14:tracePt t="80408" x="3944938" y="3059113"/>
          <p14:tracePt t="80442" x="3938588" y="3059113"/>
          <p14:tracePt t="80466" x="3932238" y="3059113"/>
          <p14:tracePt t="80474" x="3925888" y="3059113"/>
          <p14:tracePt t="80491" x="3919538" y="3071813"/>
          <p14:tracePt t="80500" x="3919538" y="3078163"/>
          <p14:tracePt t="80507" x="3913188" y="3097213"/>
          <p14:tracePt t="80516" x="3913188" y="3128963"/>
          <p14:tracePt t="80523" x="3906838" y="3167063"/>
          <p14:tracePt t="80532" x="3887788" y="3211513"/>
          <p14:tracePt t="80539" x="3879850" y="3244850"/>
          <p14:tracePt t="80549" x="3879850" y="3276600"/>
          <p14:tracePt t="80555" x="3867150" y="3314700"/>
          <p14:tracePt t="80561" x="3860800" y="3346450"/>
          <p14:tracePt t="80568" x="3860800" y="3384550"/>
          <p14:tracePt t="80576" x="3860800" y="3416300"/>
          <p14:tracePt t="80584" x="3860800" y="3435350"/>
          <p14:tracePt t="80592" x="3860800" y="3473450"/>
          <p14:tracePt t="80600" x="3867150" y="3486150"/>
          <p14:tracePt t="80608" x="3867150" y="3505200"/>
          <p14:tracePt t="80616" x="3873500" y="3524250"/>
          <p14:tracePt t="80625" x="3879850" y="3536950"/>
          <p14:tracePt t="80632" x="3879850" y="3549650"/>
          <p14:tracePt t="80641" x="3879850" y="3568700"/>
          <p14:tracePt t="80648" x="3879850" y="3575050"/>
          <p14:tracePt t="80657" x="3879850" y="3594100"/>
          <p14:tracePt t="80664" x="3887788" y="3619500"/>
          <p14:tracePt t="80674" x="3900488" y="3632200"/>
          <p14:tracePt t="80681" x="3906838" y="3646488"/>
          <p14:tracePt t="80690" x="3919538" y="3652838"/>
          <p14:tracePt t="80697" x="3925888" y="3659188"/>
          <p14:tracePt t="80702" x="3932238" y="3671888"/>
          <p14:tracePt t="80710" x="3938588" y="3671888"/>
          <p14:tracePt t="80718" x="3944938" y="3684588"/>
          <p14:tracePt t="80726" x="3957638" y="3690938"/>
          <p14:tracePt t="80734" x="3970338" y="3697288"/>
          <p14:tracePt t="80742" x="3983038" y="3703638"/>
          <p14:tracePt t="80750" x="3989388" y="3709988"/>
          <p14:tracePt t="80759" x="3995738" y="3709988"/>
          <p14:tracePt t="80766" x="4002088" y="3716338"/>
          <p14:tracePt t="80782" x="4008438" y="3716338"/>
          <p14:tracePt t="80925" x="4014788" y="3716338"/>
          <p14:tracePt t="80937" x="4021138" y="3722688"/>
          <p14:tracePt t="80954" x="4033838" y="3735388"/>
          <p14:tracePt t="80961" x="4059238" y="3748088"/>
          <p14:tracePt t="80969" x="4078288" y="3767138"/>
          <p14:tracePt t="80978" x="4090988" y="3786188"/>
          <p14:tracePt t="80984" x="4103688" y="3811588"/>
          <p14:tracePt t="80992" x="4116388" y="3836988"/>
          <p14:tracePt t="81000" x="4135438" y="3862388"/>
          <p14:tracePt t="81007" x="4179888" y="3881438"/>
          <p14:tracePt t="81016" x="4268788" y="3938588"/>
          <p14:tracePt t="81024" x="4359275" y="3995738"/>
          <p14:tracePt t="81030" x="4448175" y="4046538"/>
          <p14:tracePt t="81038" x="4518025" y="4098925"/>
          <p14:tracePt t="81048" x="4613275" y="4137025"/>
          <p14:tracePt t="81055" x="4714875" y="4162425"/>
          <p14:tracePt t="81064" x="4811713" y="4181475"/>
          <p14:tracePt t="81071" x="4868863" y="4206875"/>
          <p14:tracePt t="81078" x="4906963" y="4206875"/>
          <p14:tracePt t="81087" x="4926013" y="4206875"/>
          <p14:tracePt t="81094" x="4938713" y="4206875"/>
          <p14:tracePt t="81102" x="4951413" y="4194175"/>
          <p14:tracePt t="81110" x="4964113" y="4175125"/>
          <p14:tracePt t="81118" x="4970463" y="4156075"/>
          <p14:tracePt t="81126" x="4989513" y="4117975"/>
          <p14:tracePt t="81134" x="5002213" y="4073525"/>
          <p14:tracePt t="81141" x="5014913" y="4021138"/>
          <p14:tracePt t="81151" x="5040313" y="3976688"/>
          <p14:tracePt t="81157" x="5053013" y="3932238"/>
          <p14:tracePt t="81167" x="5072063" y="3887788"/>
          <p14:tracePt t="81172" x="5084763" y="3830638"/>
          <p14:tracePt t="81182" x="5097463" y="3767138"/>
          <p14:tracePt t="81189" x="5097463" y="3709988"/>
          <p14:tracePt t="81198" x="5097463" y="3659188"/>
          <p14:tracePt t="81205" x="5103813" y="3613150"/>
          <p14:tracePt t="81212" x="5116513" y="3575050"/>
          <p14:tracePt t="81221" x="5129213" y="3530600"/>
          <p14:tracePt t="81228" x="5148263" y="3486150"/>
          <p14:tracePt t="81236" x="5160963" y="3435350"/>
          <p14:tracePt t="81244" x="5180013" y="3390900"/>
          <p14:tracePt t="81252" x="5192713" y="3346450"/>
          <p14:tracePt t="81260" x="5205413" y="3302000"/>
          <p14:tracePt t="81268" x="5224463" y="3257550"/>
          <p14:tracePt t="81276" x="5237163" y="3205163"/>
          <p14:tracePt t="81284" x="5256213" y="3160713"/>
          <p14:tracePt t="81291" x="5264150" y="3116263"/>
          <p14:tracePt t="81298" x="5270500" y="3071813"/>
          <p14:tracePt t="81307" x="5276850" y="3040063"/>
          <p14:tracePt t="81315" x="5276850" y="3027363"/>
          <p14:tracePt t="81323" x="5276850" y="3021013"/>
          <p14:tracePt t="81340" x="5276850" y="3014663"/>
          <p14:tracePt t="81430" x="5276850" y="3021013"/>
          <p14:tracePt t="81438" x="5283200" y="3078163"/>
          <p14:tracePt t="81444" x="5302250" y="3148013"/>
          <p14:tracePt t="81452" x="5308600" y="3198813"/>
          <p14:tracePt t="81460" x="5327650" y="3270250"/>
          <p14:tracePt t="81468" x="5334000" y="3321050"/>
          <p14:tracePt t="81476" x="5340350" y="3365500"/>
          <p14:tracePt t="81484" x="5346700" y="3409950"/>
          <p14:tracePt t="81492" x="5353050" y="3435350"/>
          <p14:tracePt t="81500" x="5365750" y="3448050"/>
          <p14:tracePt t="81508" x="5372100" y="3460750"/>
          <p14:tracePt t="81516" x="5384800" y="3467100"/>
          <p14:tracePt t="81532" x="5391150" y="3473450"/>
          <p14:tracePt t="81541" x="5397500" y="3479800"/>
          <p14:tracePt t="81557" x="5403850" y="3479800"/>
          <p14:tracePt t="81626" x="5410200" y="3479800"/>
          <p14:tracePt t="81636" x="5416550" y="3454400"/>
          <p14:tracePt t="81644" x="5416550" y="3409950"/>
          <p14:tracePt t="81653" x="5416550" y="3371850"/>
          <p14:tracePt t="81660" x="5403850" y="3321050"/>
          <p14:tracePt t="81666" x="5391150" y="3276600"/>
          <p14:tracePt t="81674" x="5378450" y="3244850"/>
          <p14:tracePt t="81682" x="5365750" y="3225800"/>
          <p14:tracePt t="81691" x="5353050" y="3211513"/>
          <p14:tracePt t="81698" x="5340350" y="3198813"/>
          <p14:tracePt t="81707" x="5327650" y="3192463"/>
          <p14:tracePt t="81714" x="5321300" y="3192463"/>
          <p14:tracePt t="81723" x="5314950" y="3192463"/>
          <p14:tracePt t="81731" x="5308600" y="3186113"/>
          <p14:tracePt t="81747" x="5302250" y="3186113"/>
          <p14:tracePt t="81765" x="5289550" y="3192463"/>
          <p14:tracePt t="81771" x="5276850" y="3211513"/>
          <p14:tracePt t="81780" x="5264150" y="3257550"/>
          <p14:tracePt t="81786" x="5237163" y="3308350"/>
          <p14:tracePt t="81794" x="5218113" y="3378200"/>
          <p14:tracePt t="81802" x="5199063" y="3435350"/>
          <p14:tracePt t="81808" x="5186363" y="3479800"/>
          <p14:tracePt t="81816" x="5167313" y="3524250"/>
          <p14:tracePt t="81824" x="5160963" y="3581400"/>
          <p14:tracePt t="81832" x="5141913" y="3646488"/>
          <p14:tracePt t="81840" x="5135563" y="3703638"/>
          <p14:tracePt t="81848" x="5135563" y="3754438"/>
          <p14:tracePt t="81857" x="5135563" y="3798888"/>
          <p14:tracePt t="81864" x="5135563" y="3824288"/>
          <p14:tracePt t="81874" x="5135563" y="3836988"/>
          <p14:tracePt t="81881" x="5148263" y="3849688"/>
          <p14:tracePt t="81889" x="5154613" y="3862388"/>
          <p14:tracePt t="81899" x="5160963" y="3868738"/>
          <p14:tracePt t="81905" x="5167313" y="3868738"/>
          <p14:tracePt t="81968" x="5167313" y="3875088"/>
          <p14:tracePt t="81976" x="5148263" y="3887788"/>
          <p14:tracePt t="81985" x="5097463" y="3900488"/>
          <p14:tracePt t="81992" x="5033963" y="3919538"/>
          <p14:tracePt t="82001" x="4970463" y="3938588"/>
          <p14:tracePt t="82008" x="4894263" y="3951288"/>
          <p14:tracePt t="82017" x="4791075" y="3970338"/>
          <p14:tracePt t="82025" x="4695825" y="3989388"/>
          <p14:tracePt t="82030" x="4638675" y="4014788"/>
          <p14:tracePt t="82040" x="4581525" y="4046538"/>
          <p14:tracePt t="82047" x="4543425" y="4086225"/>
          <p14:tracePt t="82056" x="4524375" y="4130675"/>
          <p14:tracePt t="82063" x="4505325" y="4175125"/>
          <p14:tracePt t="82071" x="4492625" y="4225925"/>
          <p14:tracePt t="82078" x="4486275" y="4270375"/>
          <p14:tracePt t="82087" x="4486275" y="4308475"/>
          <p14:tracePt t="82094" x="4486275" y="4346575"/>
          <p14:tracePt t="82103" x="4505325" y="4391025"/>
          <p14:tracePt t="82110" x="4537075" y="4441825"/>
          <p14:tracePt t="82120" x="4581525" y="4486275"/>
          <p14:tracePt t="82126" x="4619625" y="4538663"/>
          <p14:tracePt t="82135" x="4670425" y="4570413"/>
          <p14:tracePt t="82142" x="4714875" y="4608513"/>
          <p14:tracePt t="82151" x="4765675" y="4633913"/>
          <p14:tracePt t="82164" x="4811713" y="4652963"/>
          <p14:tracePt t="82166" x="4856163" y="4665663"/>
          <p14:tracePt t="82175" x="4900613" y="4672013"/>
          <p14:tracePt t="82183" x="4945063" y="4678363"/>
          <p14:tracePt t="82189" x="4976813" y="4678363"/>
          <p14:tracePt t="82202" x="5002213" y="4678363"/>
          <p14:tracePt t="82208" x="5021263" y="4672013"/>
          <p14:tracePt t="82224" x="5027613" y="4665663"/>
          <p14:tracePt t="82234" x="5027613" y="4659313"/>
          <p14:tracePt t="82239" x="5021263" y="4621213"/>
          <p14:tracePt t="82249" x="5008563" y="4589463"/>
          <p14:tracePt t="82255" x="4983163" y="4538663"/>
          <p14:tracePt t="82263" x="4957763" y="4513263"/>
          <p14:tracePt t="82271" x="4919663" y="4479925"/>
          <p14:tracePt t="82280" x="4881563" y="4454525"/>
          <p14:tracePt t="82287" x="4830763" y="4422775"/>
          <p14:tracePt t="82292" x="4784725" y="4403725"/>
          <p14:tracePt t="82301" x="4733925" y="4378325"/>
          <p14:tracePt t="82308" x="4683125" y="4359275"/>
          <p14:tracePt t="82317" x="4613275" y="4346575"/>
          <p14:tracePt t="82324" x="4537075" y="4327525"/>
          <p14:tracePt t="82332" x="4460875" y="4314825"/>
          <p14:tracePt t="82341" x="4397375" y="4295775"/>
          <p14:tracePt t="82348" x="4332288" y="4295775"/>
          <p14:tracePt t="82356" x="4268788" y="4295775"/>
          <p14:tracePt t="82365" x="4237038" y="4295775"/>
          <p14:tracePt t="82372" x="4211638" y="4302125"/>
          <p14:tracePt t="82380" x="4198938" y="4308475"/>
          <p14:tracePt t="82388" x="4192588" y="4314825"/>
          <p14:tracePt t="82412" x="4192588" y="4327525"/>
          <p14:tracePt t="82421" x="4192588" y="4333875"/>
          <p14:tracePt t="82437" x="4192588" y="4340225"/>
          <p14:tracePt t="82467" x="4192588" y="4346575"/>
          <p14:tracePt t="82631" x="4192588" y="4340225"/>
          <p14:tracePt t="83330" x="4192588" y="4346575"/>
          <p14:tracePt t="83343" x="4198938" y="4352925"/>
          <p14:tracePt t="83351" x="4198938" y="4359275"/>
          <p14:tracePt t="83358" x="4198938" y="4365625"/>
          <p14:tracePt t="83366" x="4205288" y="4365625"/>
          <p14:tracePt t="83415" x="4211638" y="4365625"/>
          <p14:tracePt t="83617" x="4217988" y="4365625"/>
          <p14:tracePt t="83636" x="4224338" y="4365625"/>
          <p14:tracePt t="83643" x="4230688" y="4371975"/>
          <p14:tracePt t="83653" x="4243388" y="4371975"/>
          <p14:tracePt t="83661" x="4256088" y="4378325"/>
          <p14:tracePt t="83670" x="4262438" y="4378325"/>
          <p14:tracePt t="83676" x="4275138" y="4384675"/>
          <p14:tracePt t="83685" x="4287838" y="4384675"/>
          <p14:tracePt t="83692" x="4294188" y="4384675"/>
          <p14:tracePt t="83703" x="4319588" y="4384675"/>
          <p14:tracePt t="83712" x="4338638" y="4384675"/>
          <p14:tracePt t="83719" x="4365625" y="4384675"/>
          <p14:tracePt t="83726" x="4410075" y="4378325"/>
          <p14:tracePt t="83736" x="4454525" y="4365625"/>
          <p14:tracePt t="83743" x="4498975" y="4359275"/>
          <p14:tracePt t="83751" x="4549775" y="4352925"/>
          <p14:tracePt t="83758" x="4594225" y="4340225"/>
          <p14:tracePt t="83767" x="4651375" y="4321175"/>
          <p14:tracePt t="83774" x="4721225" y="4308475"/>
          <p14:tracePt t="83783" x="4772025" y="4289425"/>
          <p14:tracePt t="83790" x="4818063" y="4283075"/>
          <p14:tracePt t="83798" x="4868863" y="4270375"/>
          <p14:tracePt t="83806" x="4887913" y="4264025"/>
          <p14:tracePt t="83815" x="4919663" y="4244975"/>
          <p14:tracePt t="83822" x="4951413" y="4238625"/>
          <p14:tracePt t="83830" x="4995863" y="4225925"/>
          <p14:tracePt t="83838" x="5040313" y="4225925"/>
          <p14:tracePt t="83846" x="5084763" y="4219575"/>
          <p14:tracePt t="83854" x="5148263" y="4219575"/>
          <p14:tracePt t="83862" x="5224463" y="4225925"/>
          <p14:tracePt t="83870" x="5308600" y="4238625"/>
          <p14:tracePt t="83878" x="5403850" y="4244975"/>
          <p14:tracePt t="83885" x="5467350" y="4244975"/>
          <p14:tracePt t="83896" x="5524500" y="4251325"/>
          <p14:tracePt t="83903" x="5575300" y="4251325"/>
          <p14:tracePt t="83911" x="5619750" y="4251325"/>
          <p14:tracePt t="83919" x="5651500" y="4251325"/>
          <p14:tracePt t="83926" x="5670550" y="4251325"/>
          <p14:tracePt t="84049" x="5670550" y="4244975"/>
          <p14:tracePt t="89910" x="5792788" y="4314825"/>
          <p14:tracePt t="89918" x="5995988" y="4416425"/>
          <p14:tracePt t="89926" x="6219825" y="4492625"/>
          <p14:tracePt t="89934" x="6448425" y="4602163"/>
          <p14:tracePt t="89942" x="6556375" y="4672013"/>
          <p14:tracePt t="89950" x="6672263" y="4716463"/>
          <p14:tracePt t="89958" x="6780213" y="4735513"/>
          <p14:tracePt t="89966" x="6856413" y="4754563"/>
          <p14:tracePt t="89973" x="6907213" y="4754563"/>
          <p14:tracePt t="89981" x="6951663" y="4754563"/>
          <p14:tracePt t="89990" x="6977063" y="4748213"/>
          <p14:tracePt t="89999" x="7008813" y="4729163"/>
          <p14:tracePt t="90006" x="7021513" y="4678363"/>
          <p14:tracePt t="90017" x="7046913" y="4621213"/>
          <p14:tracePt t="90023" x="7072313" y="4538663"/>
          <p14:tracePt t="90031" x="7099300" y="4441825"/>
          <p14:tracePt t="90040" x="7118350" y="4333875"/>
          <p14:tracePt t="90046" x="7137400" y="4225925"/>
          <p14:tracePt t="90056" x="7150100" y="4149725"/>
          <p14:tracePt t="90063" x="7169150" y="4086225"/>
          <p14:tracePt t="90070" x="7175500" y="4021138"/>
          <p14:tracePt t="90079" x="7194550" y="3951288"/>
          <p14:tracePt t="90086" x="7200900" y="3887788"/>
          <p14:tracePt t="90094" x="7207250" y="3824288"/>
          <p14:tracePt t="90102" x="7207250" y="3767138"/>
          <p14:tracePt t="90110" x="7207250" y="3703638"/>
          <p14:tracePt t="90118" x="7207250" y="3638550"/>
          <p14:tracePt t="90126" x="7200900" y="3581400"/>
          <p14:tracePt t="90134" x="7175500" y="3536950"/>
          <p14:tracePt t="90142" x="7150100" y="3492500"/>
          <p14:tracePt t="90151" x="7112000" y="3441700"/>
          <p14:tracePt t="90158" x="7072313" y="3390900"/>
          <p14:tracePt t="90166" x="7021513" y="3352800"/>
          <p14:tracePt t="90174" x="6970713" y="3314700"/>
          <p14:tracePt t="90182" x="6926263" y="3282950"/>
          <p14:tracePt t="90190" x="6875463" y="3251200"/>
          <p14:tracePt t="90199" x="6811963" y="3211513"/>
          <p14:tracePt t="90206" x="6742113" y="3186113"/>
          <p14:tracePt t="90215" x="6678613" y="3173413"/>
          <p14:tracePt t="90223" x="6607175" y="3154363"/>
          <p14:tracePt t="90231" x="6543675" y="3148013"/>
          <p14:tracePt t="90238" x="6499225" y="3148013"/>
          <p14:tracePt t="90247" x="6461125" y="3148013"/>
          <p14:tracePt t="90252" x="6423025" y="3148013"/>
          <p14:tracePt t="90260" x="6397625" y="3154363"/>
          <p14:tracePt t="90268" x="6378575" y="3173413"/>
          <p14:tracePt t="90276" x="6365875" y="3192463"/>
          <p14:tracePt t="90284" x="6346825" y="3219450"/>
          <p14:tracePt t="90292" x="6327775" y="3263900"/>
          <p14:tracePt t="90301" x="6308725" y="3321050"/>
          <p14:tracePt t="90308" x="6296025" y="3365500"/>
          <p14:tracePt t="90316" x="6270625" y="3422650"/>
          <p14:tracePt t="90324" x="6257925" y="3467100"/>
          <p14:tracePt t="90332" x="6238875" y="3517900"/>
          <p14:tracePt t="90340" x="6226175" y="3568700"/>
          <p14:tracePt t="90349" x="6219825" y="3613150"/>
          <p14:tracePt t="90356" x="6207125" y="3659188"/>
          <p14:tracePt t="90365" x="6207125" y="3703638"/>
          <p14:tracePt t="90372" x="6207125" y="3729038"/>
          <p14:tracePt t="90381" x="6207125" y="3754438"/>
          <p14:tracePt t="90388" x="6213475" y="3773488"/>
          <p14:tracePt t="90397" x="6219825" y="3779838"/>
          <p14:tracePt t="90402" x="6226175" y="3792538"/>
          <p14:tracePt t="90411" x="6232525" y="3805238"/>
          <p14:tracePt t="90682" x="6226175" y="3830638"/>
          <p14:tracePt t="90692" x="6161088" y="3919538"/>
          <p14:tracePt t="90696" x="6053138" y="4021138"/>
          <p14:tracePt t="90702" x="5932488" y="4130675"/>
          <p14:tracePt t="90710" x="5805488" y="4200525"/>
          <p14:tracePt t="90718" x="5657850" y="4295775"/>
          <p14:tracePt t="90726" x="5568950" y="4346575"/>
          <p14:tracePt t="90734" x="5499100" y="4397375"/>
          <p14:tracePt t="90742" x="5429250" y="4441825"/>
          <p14:tracePt t="90750" x="5372100" y="4492625"/>
          <p14:tracePt t="90758" x="5321300" y="4525963"/>
          <p14:tracePt t="90766" x="5308600" y="4545013"/>
          <p14:tracePt t="90774" x="5295900" y="4564063"/>
          <p14:tracePt t="90782" x="5289550" y="4570413"/>
          <p14:tracePt t="90790" x="5289550" y="4583113"/>
          <p14:tracePt t="90798" x="5289550" y="4589463"/>
          <p14:tracePt t="90806" x="5289550" y="4595813"/>
          <p14:tracePt t="90817" x="5289550" y="4602163"/>
          <p14:tracePt t="90823" x="5289550" y="4608513"/>
          <p14:tracePt t="90831" x="5295900" y="4608513"/>
          <p14:tracePt t="90839" x="5302250" y="4614863"/>
          <p14:tracePt t="90847" x="5308600" y="4621213"/>
          <p14:tracePt t="90857" x="5308600" y="4627563"/>
          <p14:tracePt t="90863" x="5314950" y="4627563"/>
          <p14:tracePt t="91033" x="5321300" y="4627563"/>
          <p14:tracePt t="91268" x="5314950" y="4627563"/>
          <p14:tracePt t="91280" x="5314950" y="4621213"/>
          <p14:tracePt t="91297" x="5314950" y="4614863"/>
          <p14:tracePt t="91304" x="5308600" y="4614863"/>
          <p14:tracePt t="91313" x="5302250" y="4614863"/>
          <p14:tracePt t="91324" x="5302250" y="4608513"/>
          <p14:tracePt t="91332" x="5295900" y="4608513"/>
          <p14:tracePt t="91340" x="5295900" y="4602163"/>
          <p14:tracePt t="91446" x="5289550" y="4602163"/>
          <p14:tracePt t="91475" x="5283200" y="4595813"/>
          <p14:tracePt t="91488" x="5283200" y="4589463"/>
          <p14:tracePt t="91519" x="5283200" y="4583113"/>
          <p14:tracePt t="91526" x="5276850" y="4583113"/>
          <p14:tracePt t="91542" x="5270500" y="4583113"/>
          <p14:tracePt t="91550" x="5264150" y="4570413"/>
          <p14:tracePt t="91558" x="5256213" y="4557713"/>
          <p14:tracePt t="91806" x="5276850" y="4551363"/>
          <p14:tracePt t="91814" x="5283200" y="4538663"/>
          <p14:tracePt t="91822" x="5295900" y="4532313"/>
          <p14:tracePt t="91831" x="5308600" y="4525963"/>
          <p14:tracePt t="91838" x="5321300" y="4525963"/>
          <p14:tracePt t="91847" x="5327650" y="4513263"/>
          <p14:tracePt t="91856" x="5340350" y="4506913"/>
          <p14:tracePt t="91864" x="5353050" y="4498975"/>
          <p14:tracePt t="91871" x="5359400" y="4492625"/>
          <p14:tracePt t="91876" x="5372100" y="4486275"/>
          <p14:tracePt t="91885" x="5384800" y="4486275"/>
          <p14:tracePt t="91892" x="5397500" y="4479925"/>
          <p14:tracePt t="91900" x="5397500" y="4467225"/>
          <p14:tracePt t="91908" x="5410200" y="4454525"/>
          <p14:tracePt t="91916" x="5422900" y="4441825"/>
          <p14:tracePt t="91924" x="5454650" y="4429125"/>
          <p14:tracePt t="91933" x="5511800" y="4403725"/>
          <p14:tracePt t="91940" x="5568950" y="4384675"/>
          <p14:tracePt t="91948" x="5632450" y="4365625"/>
          <p14:tracePt t="91956" x="5702300" y="4333875"/>
          <p14:tracePt t="91966" x="5780088" y="4308475"/>
          <p14:tracePt t="91974" x="5868988" y="4283075"/>
          <p14:tracePt t="91981" x="5932488" y="4257675"/>
          <p14:tracePt t="91988" x="5983288" y="4232275"/>
          <p14:tracePt t="91997" x="6021388" y="4200525"/>
          <p14:tracePt t="92005" x="6046788" y="4175125"/>
          <p14:tracePt t="92013" x="6084888" y="4143375"/>
          <p14:tracePt t="92018" x="6135688" y="4117975"/>
          <p14:tracePt t="92026" x="6188075" y="4105275"/>
          <p14:tracePt t="92034" x="6257925" y="4079875"/>
          <p14:tracePt t="92044" x="6321425" y="4059238"/>
          <p14:tracePt t="92050" x="6429375" y="4040188"/>
          <p14:tracePt t="92058" x="6537325" y="4027488"/>
          <p14:tracePt t="92066" x="6619875" y="4008438"/>
          <p14:tracePt t="92074" x="6710363" y="3983038"/>
          <p14:tracePt t="92082" x="6786563" y="3963988"/>
          <p14:tracePt t="92090" x="6850063" y="3944938"/>
          <p14:tracePt t="92098" x="6919913" y="3932238"/>
          <p14:tracePt t="92106" x="6983413" y="3913188"/>
          <p14:tracePt t="92114" x="7046913" y="3900488"/>
          <p14:tracePt t="92122" x="7105650" y="3881438"/>
          <p14:tracePt t="92130" x="7150100" y="3868738"/>
          <p14:tracePt t="92138" x="7200900" y="3843338"/>
          <p14:tracePt t="92147" x="7245350" y="3830638"/>
          <p14:tracePt t="92155" x="7289800" y="3805238"/>
          <p14:tracePt t="92163" x="7346950" y="3779838"/>
          <p14:tracePt t="92168" x="7404100" y="3754438"/>
          <p14:tracePt t="92176" x="7461250" y="3716338"/>
          <p14:tracePt t="92185" x="7524750" y="3671888"/>
          <p14:tracePt t="92193" x="7570788" y="3632200"/>
          <p14:tracePt t="92200" x="7621588" y="3581400"/>
          <p14:tracePt t="92208" x="7678738" y="3543300"/>
          <p14:tracePt t="92216" x="7735888" y="3498850"/>
          <p14:tracePt t="92224" x="7805738" y="3454400"/>
          <p14:tracePt t="92232" x="7881938" y="3429000"/>
          <p14:tracePt t="92240" x="7958138" y="3416300"/>
          <p14:tracePt t="92248" x="8029575" y="3390900"/>
          <p14:tracePt t="92256" x="8074025" y="3371850"/>
          <p14:tracePt t="92264" x="8118475" y="3359150"/>
          <p14:tracePt t="92272" x="8143875" y="3346450"/>
          <p14:tracePt t="92281" x="8162925" y="3333750"/>
          <p14:tracePt t="92288" x="8175625" y="3333750"/>
          <p14:tracePt t="92297" x="8175625" y="3327400"/>
          <p14:tracePt t="92419" x="8188325" y="3321050"/>
          <p14:tracePt t="92427" x="8201025" y="3314700"/>
          <p14:tracePt t="92435" x="8226425" y="3302000"/>
          <p14:tracePt t="92443" x="8251825" y="3289300"/>
          <p14:tracePt t="92450" x="8296275" y="3270250"/>
          <p14:tracePt t="92458" x="8340725" y="3257550"/>
          <p14:tracePt t="92466" x="8378825" y="3244850"/>
          <p14:tracePt t="92474" x="8397875" y="3232150"/>
          <p14:tracePt t="92482" x="8410575" y="3219450"/>
          <p14:tracePt t="92490" x="8423275" y="3205163"/>
          <p14:tracePt t="92500" x="8435975" y="3198813"/>
          <p14:tracePt t="92508" x="8442325" y="3198813"/>
          <p14:tracePt t="92604" x="8442325" y="3192463"/>
          <p14:tracePt t="95964" x="8429625" y="3198813"/>
          <p14:tracePt t="96142" x="8423275" y="3205163"/>
          <p14:tracePt t="96154" x="8410575" y="3211513"/>
          <p14:tracePt t="96162" x="8359775" y="3257550"/>
          <p14:tracePt t="96170" x="8302625" y="3321050"/>
          <p14:tracePt t="96179" x="8239125" y="3371850"/>
          <p14:tracePt t="96186" x="8181975" y="3409950"/>
          <p14:tracePt t="96194" x="8118475" y="3448050"/>
          <p14:tracePt t="96202" x="8029575" y="3460750"/>
          <p14:tracePt t="96210" x="7920038" y="3486150"/>
          <p14:tracePt t="96218" x="7812088" y="3517900"/>
          <p14:tracePt t="96226" x="7716838" y="3530600"/>
          <p14:tracePt t="96235" x="7608888" y="3549650"/>
          <p14:tracePt t="96243" x="7524750" y="3562350"/>
          <p14:tracePt t="96252" x="7429500" y="3568700"/>
          <p14:tracePt t="96259" x="7321550" y="3575050"/>
          <p14:tracePt t="96264" x="7251700" y="3575050"/>
          <p14:tracePt t="96272" x="7175500" y="3575050"/>
          <p14:tracePt t="96280" x="7099300" y="3575050"/>
          <p14:tracePt t="96290" x="7034213" y="3575050"/>
          <p14:tracePt t="96298" x="6970713" y="3575050"/>
          <p14:tracePt t="96305" x="6919913" y="3575050"/>
          <p14:tracePt t="96314" x="6875463" y="3575050"/>
          <p14:tracePt t="96320" x="6831013" y="3575050"/>
          <p14:tracePt t="96329" x="6811963" y="3575050"/>
          <p14:tracePt t="96336" x="6799263" y="3575050"/>
          <p14:tracePt t="96393" x="6799263" y="3581400"/>
          <p14:tracePt t="96398" x="6799263" y="3594100"/>
          <p14:tracePt t="96407" x="6799263" y="3625850"/>
          <p14:tracePt t="96414" x="6799263" y="3671888"/>
          <p14:tracePt t="96423" x="6799263" y="3716338"/>
          <p14:tracePt t="96430" x="6799263" y="3760788"/>
          <p14:tracePt t="96438" x="6786563" y="3805238"/>
          <p14:tracePt t="96446" x="6767513" y="3843338"/>
          <p14:tracePt t="96454" x="6767513" y="3881438"/>
          <p14:tracePt t="96462" x="6761163" y="3919538"/>
          <p14:tracePt t="96470" x="6754813" y="3951288"/>
          <p14:tracePt t="96478" x="6754813" y="3983038"/>
          <p14:tracePt t="96486" x="6754813" y="4027488"/>
          <p14:tracePt t="96494" x="6754813" y="4073525"/>
          <p14:tracePt t="96502" x="6754813" y="4117975"/>
          <p14:tracePt t="96510" x="6761163" y="4162425"/>
          <p14:tracePt t="96518" x="6761163" y="4194175"/>
          <p14:tracePt t="96526" x="6773863" y="4238625"/>
          <p14:tracePt t="96534" x="6780213" y="4257675"/>
          <p14:tracePt t="96543" x="6792913" y="4283075"/>
          <p14:tracePt t="96550" x="6792913" y="4289425"/>
          <p14:tracePt t="96556" x="6792913" y="4302125"/>
          <p14:tracePt t="96564" x="6792913" y="4308475"/>
          <p14:tracePt t="96632" x="6786563" y="4302125"/>
          <p14:tracePt t="96640" x="6780213" y="4295775"/>
          <p14:tracePt t="96649" x="6780213" y="4283075"/>
          <p14:tracePt t="96657" x="6773863" y="4270375"/>
          <p14:tracePt t="96664" x="6767513" y="4264025"/>
          <p14:tracePt t="96674" x="6761163" y="4257675"/>
          <p14:tracePt t="96680" x="6761163" y="4244975"/>
          <p14:tracePt t="96696" x="6761163" y="4238625"/>
          <p14:tracePt t="96702" x="6754813" y="4225925"/>
          <p14:tracePt t="96766" x="6754813" y="4219575"/>
          <p14:tracePt t="102620" x="6767513" y="4206875"/>
          <p14:tracePt t="102628" x="6799263" y="4187825"/>
          <p14:tracePt t="102637" x="6805613" y="4181475"/>
          <p14:tracePt t="102644" x="6818313" y="4162425"/>
          <p14:tracePt t="102653" x="6831013" y="4143375"/>
          <p14:tracePt t="102661" x="6843713" y="4124325"/>
          <p14:tracePt t="102670" x="6856413" y="4105275"/>
          <p14:tracePt t="102678" x="6869113" y="4098925"/>
          <p14:tracePt t="102687" x="6881813" y="4079875"/>
          <p14:tracePt t="102694" x="6888163" y="4059238"/>
          <p14:tracePt t="102703" x="6913563" y="4027488"/>
          <p14:tracePt t="102712" x="6938963" y="3995738"/>
          <p14:tracePt t="102719" x="6964363" y="3951288"/>
          <p14:tracePt t="102728" x="6983413" y="3919538"/>
          <p14:tracePt t="102737" x="7015163" y="3875088"/>
          <p14:tracePt t="102745" x="7046913" y="3836988"/>
          <p14:tracePt t="102753" x="7085013" y="3798888"/>
          <p14:tracePt t="102762" x="7105650" y="3767138"/>
          <p14:tracePt t="102769" x="7137400" y="3748088"/>
          <p14:tracePt t="102777" x="7156450" y="3729038"/>
          <p14:tracePt t="102786" x="7181850" y="3709988"/>
          <p14:tracePt t="102796" x="7219950" y="3697288"/>
          <p14:tracePt t="102800" x="7251700" y="3671888"/>
          <p14:tracePt t="102809" x="7289800" y="3652838"/>
          <p14:tracePt t="102817" x="7327900" y="3619500"/>
          <p14:tracePt t="102824" x="7359650" y="3581400"/>
          <p14:tracePt t="102832" x="7397750" y="3543300"/>
          <p14:tracePt t="102840" x="7435850" y="3511550"/>
          <p14:tracePt t="102848" x="7467600" y="3473450"/>
          <p14:tracePt t="102856" x="7493000" y="3441700"/>
          <p14:tracePt t="102864" x="7518400" y="3403600"/>
          <p14:tracePt t="102872" x="7545388" y="3384550"/>
          <p14:tracePt t="102880" x="7577138" y="3359150"/>
          <p14:tracePt t="102888" x="7621588" y="3333750"/>
          <p14:tracePt t="102896" x="7672388" y="3302000"/>
          <p14:tracePt t="102904" x="7716838" y="3276600"/>
          <p14:tracePt t="102912" x="7767638" y="3244850"/>
          <p14:tracePt t="102921" x="7799388" y="3232150"/>
          <p14:tracePt t="102928" x="7850188" y="3205163"/>
          <p14:tracePt t="102937" x="7894638" y="3192463"/>
          <p14:tracePt t="102944" x="7920038" y="3173413"/>
          <p14:tracePt t="102954" x="7945438" y="3160713"/>
          <p14:tracePt t="102961" x="7958138" y="3148013"/>
          <p14:tracePt t="102969" x="7977188" y="3135313"/>
          <p14:tracePt t="102978" x="7989888" y="3122613"/>
          <p14:tracePt t="102986" x="7996238" y="3116263"/>
          <p14:tracePt t="102994" x="8004175" y="3116263"/>
          <p14:tracePt t="103003" x="8010525" y="3116263"/>
          <p14:tracePt t="103011" x="8016875" y="3109913"/>
          <p14:tracePt t="103019" x="8023225" y="3103563"/>
          <p14:tracePt t="103028" x="8029575" y="3097213"/>
          <p14:tracePt t="103037" x="8035925" y="3097213"/>
          <p14:tracePt t="103053" x="8042275" y="3097213"/>
          <p14:tracePt t="103060" x="8048625" y="3097213"/>
          <p14:tracePt t="103069" x="8061325" y="3097213"/>
          <p14:tracePt t="103077" x="8074025" y="3103563"/>
          <p14:tracePt t="103085" x="8080375" y="3103563"/>
          <p14:tracePt t="103092" x="8099425" y="3109913"/>
          <p14:tracePt t="103101" x="8118475" y="3122613"/>
          <p14:tracePt t="103110" x="8150225" y="3135313"/>
          <p14:tracePt t="103127" x="8264525" y="3160713"/>
          <p14:tracePt t="103132" x="8347075" y="3179763"/>
          <p14:tracePt t="103140" x="8435975" y="3192463"/>
          <p14:tracePt t="103148" x="8520113" y="3211513"/>
          <p14:tracePt t="103156" x="8589963" y="3232150"/>
          <p14:tracePt t="103164" x="8653463" y="3244850"/>
          <p14:tracePt t="103172" x="8710613" y="3263900"/>
          <p14:tracePt t="103180" x="8767763" y="3276600"/>
          <p14:tracePt t="103188" x="8818563" y="3295650"/>
          <p14:tracePt t="103196" x="8888413" y="3308350"/>
          <p14:tracePt t="103204" x="8953500" y="3327400"/>
          <p14:tracePt t="103212" x="9023350" y="3352800"/>
          <p14:tracePt t="103221" x="9099550" y="336550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A6A6B-A528-486D-85C6-7FEEA3569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Privacy and Fairness</a:t>
            </a:r>
          </a:p>
        </p:txBody>
      </p:sp>
    </p:spTree>
    <p:extLst>
      <p:ext uri="{BB962C8B-B14F-4D97-AF65-F5344CB8AC3E}">
        <p14:creationId xmlns:p14="http://schemas.microsoft.com/office/powerpoint/2010/main" val="399885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0"/>
    </mc:Choice>
    <mc:Fallback xmlns="">
      <p:transition spd="slow" advTm="886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Intuition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709" y="1143471"/>
            <a:ext cx="7556366" cy="2158182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Sensitive information: sex, gender, religion, ethnicity, etc.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Highly overlaps with information required to measure/mitigate group fairness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Quasi-Identifiers that could help re-identification attacks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61148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146"/>
    </mc:Choice>
    <mc:Fallback xmlns="">
      <p:transition spd="slow" advTm="49146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Fairness and Privacy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8870" y="1112464"/>
            <a:ext cx="7599445" cy="2158182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Adding noise for DP may impact some groups more than others [</a:t>
            </a:r>
            <a:r>
              <a:rPr lang="en-GB" sz="2400" dirty="0">
                <a:hlinkClick r:id="rId3"/>
              </a:rPr>
              <a:t>Pujol et al., 2020</a:t>
            </a:r>
            <a:r>
              <a:rPr lang="en-GB" sz="2400" dirty="0"/>
              <a:t>]</a:t>
            </a:r>
          </a:p>
          <a:p>
            <a:pPr lvl="1"/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“fair algorithms tend to memorize data from the under-represented subgroups, while trying to equalize the model’s error across groups” [</a:t>
            </a:r>
            <a:r>
              <a:rPr lang="en-GB" sz="2400" dirty="0">
                <a:hlinkClick r:id="rId4"/>
              </a:rPr>
              <a:t>Chang &amp; Shokri, 2021</a:t>
            </a:r>
            <a:r>
              <a:rPr lang="en-GB" sz="2400" dirty="0"/>
              <a:t>]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Incompatibility theorem btw DP and fairness</a:t>
            </a:r>
          </a:p>
          <a:p>
            <a:pPr lvl="1"/>
            <a:r>
              <a:rPr lang="en-GB" sz="2400" dirty="0"/>
              <a:t> </a:t>
            </a:r>
            <a:r>
              <a:rPr lang="en-GB" sz="2400" dirty="0">
                <a:sym typeface="Wingdings" panose="05000000000000000000" pitchFamily="2" charset="2"/>
              </a:rPr>
              <a:t> trade-offs needed</a:t>
            </a:r>
            <a:r>
              <a:rPr lang="en-GB" sz="2400" dirty="0"/>
              <a:t> [</a:t>
            </a:r>
            <a:r>
              <a:rPr lang="en-GB" sz="2400" dirty="0">
                <a:hlinkClick r:id="rId5"/>
              </a:rPr>
              <a:t>Agarwal, 2021</a:t>
            </a:r>
            <a:r>
              <a:rPr lang="en-GB" sz="2400" dirty="0"/>
              <a:t>]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666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225"/>
    </mc:Choice>
    <mc:Fallback xmlns="">
      <p:transition spd="slow" advTm="88225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Model transparency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1717812"/>
            <a:ext cx="8280400" cy="2158182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Model can leak information about training data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But model transparency helps with explainability &amp; interpretability, which itself helps with fairness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5661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431"/>
    </mc:Choice>
    <mc:Fallback xmlns="">
      <p:transition spd="slow" advTm="4943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Further readings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1717812"/>
            <a:ext cx="8280400" cy="2158182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b="0" i="0" dirty="0" err="1">
                <a:solidFill>
                  <a:srgbClr val="000000"/>
                </a:solidFill>
                <a:effectLst/>
                <a:latin typeface="Helvetica Neue"/>
              </a:rPr>
              <a:t>Rigaki</a:t>
            </a:r>
            <a:r>
              <a:rPr lang="en-GB" sz="2400" b="0" i="0" dirty="0">
                <a:solidFill>
                  <a:srgbClr val="000000"/>
                </a:solidFill>
                <a:effectLst/>
                <a:latin typeface="Helvetica Neue"/>
              </a:rPr>
              <a:t> and Garcia: </a:t>
            </a:r>
            <a:r>
              <a:rPr lang="en-GB" sz="2400" b="0" i="0" u="sng" dirty="0">
                <a:solidFill>
                  <a:srgbClr val="296EAA"/>
                </a:solidFill>
                <a:effectLst/>
                <a:latin typeface="Helvetica Neue"/>
                <a:hlinkClick r:id="rId3"/>
              </a:rPr>
              <a:t>A Survey of Privacy Attacks in Machine Learning</a:t>
            </a:r>
            <a:endParaRPr lang="en-GB" sz="2400" b="0" i="0" u="sng" dirty="0">
              <a:solidFill>
                <a:srgbClr val="296EAA"/>
              </a:solidFill>
              <a:effectLst/>
              <a:latin typeface="Helvetica Neue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>
                <a:hlinkClick r:id="rId4"/>
              </a:rPr>
              <a:t>https://luminovo.ai/blog-posts/data-privacy-in-machine-learning</a:t>
            </a: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0677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18"/>
    </mc:Choice>
    <mc:Fallback xmlns="">
      <p:transition spd="slow" advTm="3871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Protect the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4984" y="1325973"/>
            <a:ext cx="8653646" cy="2732854"/>
          </a:xfrm>
        </p:spPr>
        <p:txBody>
          <a:bodyPr anchor="ctr"/>
          <a:lstStyle/>
          <a:p>
            <a:pPr lvl="1" algn="ctr"/>
            <a:r>
              <a:rPr lang="en-GB" sz="2400" b="0" i="0" dirty="0">
                <a:solidFill>
                  <a:srgbClr val="000000"/>
                </a:solidFill>
                <a:effectLst/>
                <a:latin typeface="Helvetica Neue"/>
              </a:rPr>
              <a:t>Algorithms must guarantee data protection throughout a system’s entire lifecycle, whether this is user information provided by the user or generated by the system.</a:t>
            </a:r>
            <a:endParaRPr lang="en-GB" sz="2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98737C2-863A-4197-888B-E904C1E51068}"/>
              </a:ext>
            </a:extLst>
          </p:cNvPr>
          <p:cNvSpPr txBox="1"/>
          <p:nvPr/>
        </p:nvSpPr>
        <p:spPr>
          <a:xfrm>
            <a:off x="810206" y="3372119"/>
            <a:ext cx="50340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400" dirty="0">
                <a:solidFill>
                  <a:srgbClr val="000000"/>
                </a:solidFill>
                <a:latin typeface="Helvetica Neue"/>
                <a:cs typeface="+mn-cs"/>
              </a:rPr>
              <a:t>European Commission, </a:t>
            </a:r>
            <a:r>
              <a:rPr lang="en-GB" sz="1400" i="1" dirty="0">
                <a:solidFill>
                  <a:srgbClr val="000000"/>
                </a:solidFill>
                <a:latin typeface="Helvetica Neue"/>
                <a:cs typeface="+mn-cs"/>
              </a:rPr>
              <a:t>Ethics guidelines for trustworthy AI</a:t>
            </a:r>
          </a:p>
        </p:txBody>
      </p:sp>
    </p:spTree>
    <p:extLst>
      <p:ext uri="{BB962C8B-B14F-4D97-AF65-F5344CB8AC3E}">
        <p14:creationId xmlns:p14="http://schemas.microsoft.com/office/powerpoint/2010/main" val="224589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22"/>
    </mc:Choice>
    <mc:Fallback xmlns="">
      <p:transition spd="slow" advTm="4452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Type of ML attacks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285" y="1342482"/>
            <a:ext cx="8400916" cy="3203441"/>
          </a:xfrm>
        </p:spPr>
        <p:txBody>
          <a:bodyPr anchor="ctr"/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Integrity: Misclassifications that do not compromise normal system operation (evasion, poisoning,…)</a:t>
            </a:r>
          </a:p>
          <a:p>
            <a:pPr lvl="1"/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Availability: Misclassifications that compromise normal system operation (poisoning)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0000"/>
                </a:solidFill>
              </a:rPr>
              <a:t>Privacy/Confidentiality: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FF0000"/>
                </a:solidFill>
              </a:rPr>
              <a:t>infer information about user data and models.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F5A7813-938E-4828-B9B2-6885D53740E7}"/>
              </a:ext>
            </a:extLst>
          </p:cNvPr>
          <p:cNvSpPr txBox="1"/>
          <p:nvPr/>
        </p:nvSpPr>
        <p:spPr>
          <a:xfrm>
            <a:off x="371542" y="4775942"/>
            <a:ext cx="858914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Biggio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Battista, and Fabio </a:t>
            </a:r>
            <a:r>
              <a:rPr lang="en-GB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Roli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"Wild patterns: Ten years after the rise of adversarial machine learning." 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42948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087"/>
    </mc:Choice>
    <mc:Fallback xmlns="">
      <p:transition spd="slow" advTm="119087"/>
    </mc:Fallback>
  </mc:AlternateContent>
  <p:extLst>
    <p:ext uri="{3A86A75C-4F4B-4683-9AE1-C65F6400EC91}">
      <p14:laserTraceLst xmlns:p14="http://schemas.microsoft.com/office/powerpoint/2010/main">
        <p14:tracePtLst>
          <p14:tracePt t="39764" x="1866900" y="5105400"/>
          <p14:tracePt t="39772" x="1797050" y="5080000"/>
          <p14:tracePt t="39782" x="1739900" y="5060950"/>
          <p14:tracePt t="39788" x="1682750" y="5022850"/>
          <p14:tracePt t="39795" x="1638300" y="5010150"/>
          <p14:tracePt t="39802" x="1592263" y="4997450"/>
          <p14:tracePt t="39811" x="1547813" y="4978400"/>
          <p14:tracePt t="39819" x="1497013" y="4959350"/>
          <p14:tracePt t="39827" x="1446213" y="4940300"/>
          <p14:tracePt t="39834" x="1395413" y="4926013"/>
          <p14:tracePt t="39843" x="1331913" y="4906963"/>
          <p14:tracePt t="39850" x="1268413" y="4887913"/>
          <p14:tracePt t="39859" x="1198563" y="4875213"/>
          <p14:tracePt t="39866" x="1147763" y="4856163"/>
          <p14:tracePt t="39875" x="1089025" y="4843463"/>
          <p14:tracePt t="39888" x="1031875" y="4818063"/>
          <p14:tracePt t="39890" x="981075" y="4792663"/>
          <p14:tracePt t="39899" x="936625" y="4773613"/>
          <p14:tracePt t="39906" x="879475" y="4748213"/>
          <p14:tracePt t="39915" x="822325" y="4716463"/>
          <p14:tracePt t="39922" x="765175" y="4697413"/>
          <p14:tracePt t="39931" x="708025" y="4672013"/>
          <p14:tracePt t="39938" x="661988" y="4665663"/>
          <p14:tracePt t="39947" x="617538" y="4659313"/>
          <p14:tracePt t="39953" x="579438" y="4659313"/>
          <p14:tracePt t="39961" x="541338" y="4659313"/>
          <p14:tracePt t="39968" x="522288" y="4659313"/>
          <p14:tracePt t="39977" x="509588" y="4659313"/>
          <p14:tracePt t="39985" x="503238" y="4659313"/>
          <p14:tracePt t="39993" x="496888" y="4659313"/>
          <p14:tracePt t="40004" x="490538" y="4659313"/>
          <p14:tracePt t="40016" x="484188" y="4659313"/>
          <p14:tracePt t="40041" x="477838" y="4659313"/>
          <p14:tracePt t="40046" x="465138" y="4678363"/>
          <p14:tracePt t="40056" x="458788" y="4691063"/>
          <p14:tracePt t="40061" x="458788" y="4697413"/>
          <p14:tracePt t="40069" x="465138" y="4710113"/>
          <p14:tracePt t="40077" x="477838" y="4722813"/>
          <p14:tracePt t="40085" x="496888" y="4735513"/>
          <p14:tracePt t="40092" x="528638" y="4748213"/>
          <p14:tracePt t="40101" x="573088" y="4760913"/>
          <p14:tracePt t="40109" x="630238" y="4779963"/>
          <p14:tracePt t="40117" x="688975" y="4792663"/>
          <p14:tracePt t="40123" x="733425" y="4811713"/>
          <p14:tracePt t="40131" x="777875" y="4824413"/>
          <p14:tracePt t="40138" x="847725" y="4849813"/>
          <p14:tracePt t="40147" x="911225" y="4862513"/>
          <p14:tracePt t="40154" x="981075" y="4881563"/>
          <p14:tracePt t="40163" x="1050925" y="4900613"/>
          <p14:tracePt t="40171" x="1127125" y="4913313"/>
          <p14:tracePt t="40179" x="1217613" y="4926013"/>
          <p14:tracePt t="40188" x="1300163" y="4933950"/>
          <p14:tracePt t="40197" x="1395413" y="4940300"/>
          <p14:tracePt t="40204" x="1484313" y="4940300"/>
          <p14:tracePt t="40213" x="1573213" y="4940300"/>
          <p14:tracePt t="40221" x="1676400" y="4953000"/>
          <p14:tracePt t="40229" x="1771650" y="4959350"/>
          <p14:tracePt t="40237" x="1873250" y="4959350"/>
          <p14:tracePt t="40247" x="1968500" y="4959350"/>
          <p14:tracePt t="40254" x="2065338" y="4959350"/>
          <p14:tracePt t="40264" x="2147888" y="4959350"/>
          <p14:tracePt t="40271" x="2230438" y="4959350"/>
          <p14:tracePt t="40279" x="2332038" y="4965700"/>
          <p14:tracePt t="40288" x="2446338" y="4965700"/>
          <p14:tracePt t="40297" x="2562225" y="4965700"/>
          <p14:tracePt t="40305" x="2663825" y="4965700"/>
          <p14:tracePt t="40313" x="2759075" y="4959350"/>
          <p14:tracePt t="40321" x="2898775" y="4940300"/>
          <p14:tracePt t="40331" x="3084513" y="4913313"/>
          <p14:tracePt t="40338" x="3287713" y="4887913"/>
          <p14:tracePt t="40347" x="3511550" y="4862513"/>
          <p14:tracePt t="40354" x="3784600" y="4824413"/>
          <p14:tracePt t="40363" x="4008438" y="4799013"/>
          <p14:tracePt t="40371" x="4192588" y="4773613"/>
          <p14:tracePt t="40379" x="4332288" y="4767263"/>
          <p14:tracePt t="40388" x="4429125" y="4760913"/>
          <p14:tracePt t="40395" x="4498975" y="4760913"/>
          <p14:tracePt t="40404" x="4562475" y="4760913"/>
          <p14:tracePt t="40413" x="4606925" y="4760913"/>
          <p14:tracePt t="40421" x="4664075" y="4760913"/>
          <p14:tracePt t="40430" x="4714875" y="4748213"/>
          <p14:tracePt t="40437" x="4778375" y="4748213"/>
          <p14:tracePt t="40447" x="4843463" y="4741863"/>
          <p14:tracePt t="40455" x="4913313" y="4735513"/>
          <p14:tracePt t="40463" x="4989513" y="4716463"/>
          <p14:tracePt t="40471" x="5072063" y="4697413"/>
          <p14:tracePt t="40479" x="5192713" y="4678363"/>
          <p14:tracePt t="40489" x="5378450" y="4659313"/>
          <p14:tracePt t="40497" x="5575300" y="4659313"/>
          <p14:tracePt t="40504" x="5780088" y="4621213"/>
          <p14:tracePt t="40513" x="5970588" y="4589463"/>
          <p14:tracePt t="40521" x="6219825" y="4557713"/>
          <p14:tracePt t="40530" x="6416675" y="4551363"/>
          <p14:tracePt t="40537" x="6619875" y="4525963"/>
          <p14:tracePt t="40545" x="6831013" y="4486275"/>
          <p14:tracePt t="40553" x="6970713" y="4473575"/>
          <p14:tracePt t="40561" x="7072313" y="4467225"/>
          <p14:tracePt t="40570" x="7162800" y="4467225"/>
          <p14:tracePt t="40581" x="7245350" y="4467225"/>
          <p14:tracePt t="40587" x="7321550" y="4467225"/>
          <p14:tracePt t="40595" x="7391400" y="4467225"/>
          <p14:tracePt t="40837" x="7391400" y="4868863"/>
          <p14:tracePt t="40844" x="7353300" y="4881563"/>
          <p14:tracePt t="40853" x="7321550" y="4894263"/>
          <p14:tracePt t="40860" x="7296150" y="4906963"/>
          <p14:tracePt t="40867" x="7251700" y="4913313"/>
          <p14:tracePt t="40875" x="7213600" y="4933950"/>
          <p14:tracePt t="40883" x="7188200" y="4940300"/>
          <p14:tracePt t="40891" x="7150100" y="4953000"/>
          <p14:tracePt t="40899" x="7105650" y="4959350"/>
          <p14:tracePt t="40907" x="7085013" y="4965700"/>
          <p14:tracePt t="40915" x="7059613" y="4972050"/>
          <p14:tracePt t="40922" x="7040563" y="4984750"/>
          <p14:tracePt t="40931" x="7027863" y="4991100"/>
          <p14:tracePt t="40938" x="7021513" y="4997450"/>
          <p14:tracePt t="40947" x="7008813" y="4997450"/>
          <p14:tracePt t="40954" x="6996113" y="5010150"/>
          <p14:tracePt t="40963" x="6983413" y="5022850"/>
          <p14:tracePt t="40970" x="6977063" y="5029200"/>
          <p14:tracePt t="40980" x="6964363" y="5041900"/>
          <p14:tracePt t="40985" x="6951663" y="5041900"/>
          <p14:tracePt t="40993" x="6938963" y="5054600"/>
          <p14:tracePt t="41001" x="6932613" y="5060950"/>
          <p14:tracePt t="41009" x="6919913" y="5073650"/>
          <p14:tracePt t="41018" x="6919913" y="5080000"/>
          <p14:tracePt t="41081" x="6932613" y="5080000"/>
          <p14:tracePt t="41091" x="6938963" y="5080000"/>
          <p14:tracePt t="41099" x="6945313" y="5073650"/>
          <p14:tracePt t="41106" x="6958013" y="5073650"/>
          <p14:tracePt t="41115" x="6964363" y="5067300"/>
          <p14:tracePt t="41122" x="6983413" y="5067300"/>
          <p14:tracePt t="41133" x="7002463" y="5060950"/>
          <p14:tracePt t="41141" x="7034213" y="5054600"/>
          <p14:tracePt t="41149" x="7065963" y="5048250"/>
          <p14:tracePt t="41157" x="7085013" y="5041900"/>
          <p14:tracePt t="41165" x="7112000" y="5035550"/>
          <p14:tracePt t="41172" x="7131050" y="5029200"/>
          <p14:tracePt t="41183" x="7137400" y="5029200"/>
          <p14:tracePt t="41191" x="7143750" y="5029200"/>
          <p14:tracePt t="41198" x="7150100" y="5029200"/>
          <p14:tracePt t="41273" x="7150100" y="5022850"/>
          <p14:tracePt t="41293" x="7118350" y="5010150"/>
          <p14:tracePt t="41301" x="7078663" y="5010150"/>
          <p14:tracePt t="41309" x="7034213" y="5003800"/>
          <p14:tracePt t="41317" x="6989763" y="5003800"/>
          <p14:tracePt t="41325" x="6945313" y="5003800"/>
          <p14:tracePt t="41333" x="6926263" y="5003800"/>
          <p14:tracePt t="41341" x="6913563" y="5003800"/>
          <p14:tracePt t="41349" x="6907213" y="5003800"/>
          <p14:tracePt t="41499" x="6900863" y="5003800"/>
          <p14:tracePt t="41508" x="6907213" y="5003800"/>
          <p14:tracePt t="41516" x="6919913" y="4997450"/>
          <p14:tracePt t="41523" x="6932613" y="4991100"/>
          <p14:tracePt t="41532" x="6945313" y="4984750"/>
          <p14:tracePt t="41541" x="6958013" y="4978400"/>
          <p14:tracePt t="41549" x="6964363" y="4972050"/>
          <p14:tracePt t="41556" x="6977063" y="4972050"/>
          <p14:tracePt t="41565" x="6983413" y="4965700"/>
          <p14:tracePt t="41572" x="6989763" y="4953000"/>
          <p14:tracePt t="41580" x="7002463" y="4946650"/>
          <p14:tracePt t="41591" x="7015163" y="4933950"/>
          <p14:tracePt t="41599" x="7021513" y="4933950"/>
          <p14:tracePt t="43806" x="7008813" y="4868863"/>
          <p14:tracePt t="43814" x="6913563" y="4570413"/>
          <p14:tracePt t="43822" x="6748463" y="4257675"/>
          <p14:tracePt t="43830" x="6594475" y="3919538"/>
          <p14:tracePt t="43837" x="6442075" y="3568700"/>
          <p14:tracePt t="43845" x="6232525" y="3186113"/>
          <p14:tracePt t="43853" x="6015038" y="2824163"/>
          <p14:tracePt t="43860" x="5811838" y="2505075"/>
          <p14:tracePt t="43869" x="5626100" y="2262188"/>
          <p14:tracePt t="43877" x="5403850" y="2065338"/>
          <p14:tracePt t="43884" x="5180013" y="1879600"/>
          <p14:tracePt t="43893" x="4964113" y="1733550"/>
          <p14:tracePt t="43901" x="4765675" y="1600200"/>
          <p14:tracePt t="43909" x="4632325" y="1484313"/>
          <p14:tracePt t="43919" x="4479925" y="1395413"/>
          <p14:tracePt t="43926" x="4391025" y="1338263"/>
          <p14:tracePt t="43936" x="4287838" y="1287463"/>
          <p14:tracePt t="43940" x="4160838" y="1243013"/>
          <p14:tracePt t="43949" x="3983038" y="1198563"/>
          <p14:tracePt t="43957" x="3790950" y="1135063"/>
          <p14:tracePt t="43964" x="3606800" y="1063625"/>
          <p14:tracePt t="43973" x="3448050" y="993775"/>
          <p14:tracePt t="43978" x="3287713" y="923925"/>
          <p14:tracePt t="43987" x="3148013" y="873125"/>
          <p14:tracePt t="43995" x="2989263" y="815975"/>
          <p14:tracePt t="44003" x="2816225" y="771525"/>
          <p14:tracePt t="44011" x="2625725" y="727075"/>
          <p14:tracePt t="44019" x="2427288" y="650875"/>
          <p14:tracePt t="44027" x="2281238" y="585788"/>
          <p14:tracePt t="44035" x="2122488" y="515938"/>
          <p14:tracePt t="44043" x="1930400" y="401638"/>
          <p14:tracePt t="44051" x="1758950" y="300038"/>
          <p14:tracePt t="44059" x="1554163" y="196850"/>
          <p14:tracePt t="44067" x="1344613" y="95250"/>
          <p14:tracePt t="44075" x="1101725" y="12700"/>
          <p14:tracePt t="44107" x="249238" y="165100"/>
          <p14:tracePt t="44115" x="101600" y="242888"/>
          <p14:tracePt t="44476" x="82550" y="1746250"/>
          <p14:tracePt t="44484" x="146050" y="1746250"/>
          <p14:tracePt t="44492" x="209550" y="1746250"/>
          <p14:tracePt t="44500" x="274638" y="1746250"/>
          <p14:tracePt t="44509" x="344488" y="1727200"/>
          <p14:tracePt t="44516" x="407988" y="1720850"/>
          <p14:tracePt t="44525" x="471488" y="1714500"/>
          <p14:tracePt t="44533" x="534988" y="1695450"/>
          <p14:tracePt t="44542" x="604838" y="1676400"/>
          <p14:tracePt t="44550" x="661988" y="1663700"/>
          <p14:tracePt t="44557" x="708025" y="1651000"/>
          <p14:tracePt t="44564" x="752475" y="1631950"/>
          <p14:tracePt t="44573" x="796925" y="1619250"/>
          <p14:tracePt t="44581" x="822325" y="1606550"/>
          <p14:tracePt t="44589" x="841375" y="1593850"/>
          <p14:tracePt t="44597" x="854075" y="1581150"/>
          <p14:tracePt t="44616" x="854075" y="1574800"/>
          <p14:tracePt t="44625" x="854075" y="1568450"/>
          <p14:tracePt t="44633" x="847725" y="1562100"/>
          <p14:tracePt t="44639" x="841375" y="1555750"/>
          <p14:tracePt t="44648" x="835025" y="1549400"/>
          <p14:tracePt t="44656" x="822325" y="1549400"/>
          <p14:tracePt t="44664" x="822325" y="1543050"/>
          <p14:tracePt t="44672" x="809625" y="1530350"/>
          <p14:tracePt t="44680" x="784225" y="1530350"/>
          <p14:tracePt t="44688" x="771525" y="1530350"/>
          <p14:tracePt t="44695" x="752475" y="1530350"/>
          <p14:tracePt t="44702" x="739775" y="1530350"/>
          <p14:tracePt t="44711" x="733425" y="1524000"/>
          <p14:tracePt t="44718" x="727075" y="1524000"/>
          <p14:tracePt t="44728" x="720725" y="1524000"/>
          <p14:tracePt t="44821" x="714375" y="1524000"/>
          <p14:tracePt t="44829" x="708025" y="1517650"/>
          <p14:tracePt t="44837" x="701675" y="1511300"/>
          <p14:tracePt t="44845" x="695325" y="1511300"/>
          <p14:tracePt t="44853" x="688975" y="1504950"/>
          <p14:tracePt t="44861" x="674688" y="1490663"/>
          <p14:tracePt t="44869" x="661988" y="1484313"/>
          <p14:tracePt t="44877" x="655638" y="1471613"/>
          <p14:tracePt t="44884" x="642938" y="1465263"/>
          <p14:tracePt t="44901" x="630238" y="1465263"/>
          <p14:tracePt t="45179" x="623888" y="1465263"/>
          <p14:tracePt t="45202" x="617538" y="1465263"/>
          <p14:tracePt t="45249" x="611188" y="1465263"/>
          <p14:tracePt t="45265" x="611188" y="1477963"/>
          <p14:tracePt t="45273" x="611188" y="1484313"/>
          <p14:tracePt t="45279" x="611188" y="1490663"/>
          <p14:tracePt t="45287" x="611188" y="1497013"/>
          <p14:tracePt t="45295" x="611188" y="1504950"/>
          <p14:tracePt t="45302" x="611188" y="1511300"/>
          <p14:tracePt t="45311" x="611188" y="1517650"/>
          <p14:tracePt t="45318" x="611188" y="1530350"/>
          <p14:tracePt t="45329" x="611188" y="1543050"/>
          <p14:tracePt t="45334" x="611188" y="1549400"/>
          <p14:tracePt t="45343" x="604838" y="1562100"/>
          <p14:tracePt t="45350" x="604838" y="1568450"/>
          <p14:tracePt t="45359" x="598488" y="1574800"/>
          <p14:tracePt t="45366" x="598488" y="1581150"/>
          <p14:tracePt t="45375" x="598488" y="1587500"/>
          <p14:tracePt t="48389" x="598488" y="1593850"/>
          <p14:tracePt t="48396" x="642938" y="1606550"/>
          <p14:tracePt t="48405" x="720725" y="1612900"/>
          <p14:tracePt t="48412" x="796925" y="1612900"/>
          <p14:tracePt t="48421" x="892175" y="1593850"/>
          <p14:tracePt t="48430" x="987425" y="1593850"/>
          <p14:tracePt t="48437" x="1089025" y="1593850"/>
          <p14:tracePt t="48445" x="1192213" y="1600200"/>
          <p14:tracePt t="48453" x="1255713" y="1606550"/>
          <p14:tracePt t="48460" x="1293813" y="1606550"/>
          <p14:tracePt t="48467" x="1338263" y="1606550"/>
          <p14:tracePt t="48475" x="1357313" y="1612900"/>
          <p14:tracePt t="48482" x="1370013" y="1619250"/>
          <p14:tracePt t="48621" x="1382713" y="1625600"/>
          <p14:tracePt t="48628" x="1433513" y="1638300"/>
          <p14:tracePt t="48638" x="1497013" y="1651000"/>
          <p14:tracePt t="48645" x="1560513" y="1651000"/>
          <p14:tracePt t="48655" x="1625600" y="1651000"/>
          <p14:tracePt t="48663" x="1720850" y="1651000"/>
          <p14:tracePt t="48671" x="1816100" y="1651000"/>
          <p14:tracePt t="48679" x="1924050" y="1651000"/>
          <p14:tracePt t="48687" x="2006600" y="1651000"/>
          <p14:tracePt t="48696" x="2071688" y="1651000"/>
          <p14:tracePt t="48706" x="2122488" y="1644650"/>
          <p14:tracePt t="48713" x="2160588" y="1644650"/>
          <p14:tracePt t="48721" x="2173288" y="1644650"/>
          <p14:tracePt t="48729" x="2179638" y="1644650"/>
          <p14:tracePt t="48737" x="2185988" y="1644650"/>
          <p14:tracePt t="49186" x="2205038" y="1644650"/>
          <p14:tracePt t="49194" x="2243138" y="1657350"/>
          <p14:tracePt t="49203" x="2287588" y="1663700"/>
          <p14:tracePt t="49210" x="2344738" y="1663700"/>
          <p14:tracePt t="49219" x="2408238" y="1663700"/>
          <p14:tracePt t="49226" x="2484438" y="1682750"/>
          <p14:tracePt t="49235" x="2562225" y="1689100"/>
          <p14:tracePt t="49242" x="2625725" y="1701800"/>
          <p14:tracePt t="49250" x="2689225" y="1701800"/>
          <p14:tracePt t="49258" x="2752725" y="1701800"/>
          <p14:tracePt t="49269" x="2809875" y="1714500"/>
          <p14:tracePt t="49276" x="2860675" y="1714500"/>
          <p14:tracePt t="49284" x="2905125" y="1720850"/>
          <p14:tracePt t="49292" x="2949575" y="1720850"/>
          <p14:tracePt t="49300" x="2995613" y="1720850"/>
          <p14:tracePt t="49309" x="3027363" y="1727200"/>
          <p14:tracePt t="49318" x="3052763" y="1727200"/>
          <p14:tracePt t="49327" x="3065463" y="1727200"/>
          <p14:tracePt t="49335" x="3078163" y="1727200"/>
          <p14:tracePt t="49343" x="3090863" y="1727200"/>
          <p14:tracePt t="49351" x="3097213" y="1727200"/>
          <p14:tracePt t="49361" x="3109913" y="1727200"/>
          <p14:tracePt t="49369" x="3116263" y="1727200"/>
          <p14:tracePt t="56681" x="3065463" y="1727200"/>
          <p14:tracePt t="56689" x="2670175" y="1727200"/>
          <p14:tracePt t="56697" x="2128838" y="1746250"/>
          <p14:tracePt t="56704" x="1771650" y="1803400"/>
          <p14:tracePt t="56713" x="1560513" y="1828800"/>
          <p14:tracePt t="56721" x="1477963" y="1835150"/>
          <p14:tracePt t="56730" x="1420813" y="1835150"/>
          <p14:tracePt t="56736" x="1376363" y="1828800"/>
          <p14:tracePt t="56745" x="1331913" y="1809750"/>
          <p14:tracePt t="56752" x="1287463" y="1803400"/>
          <p14:tracePt t="56761" x="1243013" y="1790700"/>
          <p14:tracePt t="56767" x="1217613" y="1778000"/>
          <p14:tracePt t="56775" x="1198563" y="1771650"/>
          <p14:tracePt t="56783" x="1185863" y="1765300"/>
          <p14:tracePt t="56790" x="1179513" y="1765300"/>
          <p14:tracePt t="56799" x="1166813" y="1765300"/>
          <p14:tracePt t="56806" x="1154113" y="1771650"/>
          <p14:tracePt t="56815" x="1147763" y="1778000"/>
          <p14:tracePt t="56822" x="1120775" y="1790700"/>
          <p14:tracePt t="56831" x="1069975" y="1816100"/>
          <p14:tracePt t="56841" x="1025525" y="1828800"/>
          <p14:tracePt t="56848" x="981075" y="1854200"/>
          <p14:tracePt t="56857" x="923925" y="1879600"/>
          <p14:tracePt t="56863" x="854075" y="1911350"/>
          <p14:tracePt t="56871" x="777875" y="1931988"/>
          <p14:tracePt t="56879" x="701675" y="1957388"/>
          <p14:tracePt t="56887" x="611188" y="1982788"/>
          <p14:tracePt t="56895" x="534988" y="2008188"/>
          <p14:tracePt t="56906" x="458788" y="2033588"/>
          <p14:tracePt t="56911" x="401638" y="2058988"/>
          <p14:tracePt t="56918" x="357188" y="2071688"/>
          <p14:tracePt t="56924" x="319088" y="2090738"/>
          <p14:tracePt t="56933" x="293688" y="2103438"/>
          <p14:tracePt t="56940" x="287338" y="2103438"/>
          <p14:tracePt t="56949" x="274638" y="2116138"/>
          <p14:tracePt t="56956" x="261938" y="2122488"/>
          <p14:tracePt t="56965" x="249238" y="2135188"/>
          <p14:tracePt t="56973" x="242888" y="2147888"/>
          <p14:tracePt t="56981" x="230188" y="2154238"/>
          <p14:tracePt t="56988" x="215900" y="2166938"/>
          <p14:tracePt t="56998" x="203200" y="2185988"/>
          <p14:tracePt t="57005" x="184150" y="2198688"/>
          <p14:tracePt t="57013" x="165100" y="2224088"/>
          <p14:tracePt t="57021" x="146050" y="2243138"/>
          <p14:tracePt t="57029" x="139700" y="2262188"/>
          <p14:tracePt t="57037" x="127000" y="2268538"/>
          <p14:tracePt t="57045" x="120650" y="2281238"/>
          <p14:tracePt t="57053" x="114300" y="2293938"/>
          <p14:tracePt t="57062" x="107950" y="2306638"/>
          <p14:tracePt t="57067" x="95250" y="2312988"/>
          <p14:tracePt t="57074" x="88900" y="2325688"/>
          <p14:tracePt t="57082" x="76200" y="2338388"/>
          <p14:tracePt t="57090" x="63500" y="2351088"/>
          <p14:tracePt t="57099" x="50800" y="2365375"/>
          <p14:tracePt t="57106" x="44450" y="2371725"/>
          <p14:tracePt t="57115" x="44450" y="2384425"/>
          <p14:tracePt t="57122" x="44450" y="2397125"/>
          <p14:tracePt t="57131" x="44450" y="2403475"/>
          <p14:tracePt t="57142" x="38100" y="2416175"/>
          <p14:tracePt t="57148" x="38100" y="2422525"/>
          <p14:tracePt t="57157" x="31750" y="2435225"/>
          <p14:tracePt t="57163" x="31750" y="2447925"/>
          <p14:tracePt t="57173" x="31750" y="2454275"/>
          <p14:tracePt t="57179" x="31750" y="2466975"/>
          <p14:tracePt t="57188" x="31750" y="2479675"/>
          <p14:tracePt t="57203" x="31750" y="2492375"/>
          <p14:tracePt t="57211" x="31750" y="2498725"/>
          <p14:tracePt t="57218" x="31750" y="2511425"/>
          <p14:tracePt t="57226" x="31750" y="2524125"/>
          <p14:tracePt t="57233" x="44450" y="2536825"/>
          <p14:tracePt t="57240" x="50800" y="2543175"/>
          <p14:tracePt t="57249" x="57150" y="2555875"/>
          <p14:tracePt t="57256" x="63500" y="2568575"/>
          <p14:tracePt t="57265" x="76200" y="2581275"/>
          <p14:tracePt t="57272" x="88900" y="2600325"/>
          <p14:tracePt t="57281" x="95250" y="2619375"/>
          <p14:tracePt t="57292" x="107950" y="2638425"/>
          <p14:tracePt t="57298" x="120650" y="2651125"/>
          <p14:tracePt t="57308" x="133350" y="2657475"/>
          <p14:tracePt t="57313" x="146050" y="2670175"/>
          <p14:tracePt t="57321" x="152400" y="2682875"/>
          <p14:tracePt t="57329" x="165100" y="2695575"/>
          <p14:tracePt t="57337" x="177800" y="2708275"/>
          <p14:tracePt t="57345" x="190500" y="2714625"/>
          <p14:tracePt t="57352" x="203200" y="2727325"/>
          <p14:tracePt t="57361" x="209550" y="2740025"/>
          <p14:tracePt t="57369" x="230188" y="2752725"/>
          <p14:tracePt t="57375" x="242888" y="2759075"/>
          <p14:tracePt t="57383" x="255588" y="2759075"/>
          <p14:tracePt t="57390" x="261938" y="2765425"/>
          <p14:tracePt t="57399" x="274638" y="2765425"/>
          <p14:tracePt t="57406" x="287338" y="2771775"/>
          <p14:tracePt t="57415" x="293688" y="2771775"/>
          <p14:tracePt t="57422" x="300038" y="2771775"/>
          <p14:tracePt t="57431" x="306388" y="2778125"/>
          <p14:tracePt t="57448" x="312738" y="2784475"/>
          <p14:tracePt t="57847" x="331788" y="2784475"/>
          <p14:tracePt t="57854" x="376238" y="2784475"/>
          <p14:tracePt t="57863" x="439738" y="2778125"/>
          <p14:tracePt t="57870" x="503238" y="2778125"/>
          <p14:tracePt t="57879" x="592138" y="2778125"/>
          <p14:tracePt t="57907" x="835025" y="2771775"/>
          <p14:tracePt t="57913" x="898525" y="2771775"/>
          <p14:tracePt t="57921" x="942975" y="2771775"/>
          <p14:tracePt t="57930" x="974725" y="2771775"/>
          <p14:tracePt t="57937" x="993775" y="2771775"/>
          <p14:tracePt t="57947" x="1019175" y="2771775"/>
          <p14:tracePt t="57954" x="1025525" y="2771775"/>
          <p14:tracePt t="57963" x="1038225" y="2771775"/>
          <p14:tracePt t="57971" x="1044575" y="2771775"/>
          <p14:tracePt t="57979" x="1050925" y="2771775"/>
          <p14:tracePt t="57987" x="1057275" y="2771775"/>
          <p14:tracePt t="57994" x="1063625" y="2771775"/>
          <p14:tracePt t="58003" x="1082675" y="2771775"/>
          <p14:tracePt t="58013" x="1108075" y="2771775"/>
          <p14:tracePt t="58020" x="1147763" y="2771775"/>
          <p14:tracePt t="58029" x="1192213" y="2771775"/>
          <p14:tracePt t="58037" x="1236663" y="2771775"/>
          <p14:tracePt t="58045" x="1274763" y="2771775"/>
          <p14:tracePt t="58052" x="1319213" y="2771775"/>
          <p14:tracePt t="58061" x="1363663" y="2778125"/>
          <p14:tracePt t="58068" x="1420813" y="2792413"/>
          <p14:tracePt t="58077" x="1452563" y="2798763"/>
          <p14:tracePt t="58084" x="1490663" y="2811463"/>
          <p14:tracePt t="58092" x="1535113" y="2824163"/>
          <p14:tracePt t="58101" x="1560513" y="2830513"/>
          <p14:tracePt t="58109" x="1585913" y="2836863"/>
          <p14:tracePt t="58119" x="1619250" y="2843213"/>
          <p14:tracePt t="58127" x="1657350" y="2843213"/>
          <p14:tracePt t="58133" x="1670050" y="2849563"/>
          <p14:tracePt t="58143" x="1689100" y="2849563"/>
          <p14:tracePt t="58152" x="1701800" y="2849563"/>
          <p14:tracePt t="58159" x="1708150" y="2849563"/>
          <p14:tracePt t="58166" x="1714500" y="2849563"/>
          <p14:tracePt t="68461" x="1720850" y="2849563"/>
          <p14:tracePt t="68468" x="1778000" y="2868613"/>
          <p14:tracePt t="68477" x="1860550" y="2887663"/>
          <p14:tracePt t="68485" x="1949450" y="2913063"/>
          <p14:tracePt t="68493" x="2012950" y="2932113"/>
          <p14:tracePt t="68501" x="2071688" y="2944813"/>
          <p14:tracePt t="68509" x="2109788" y="2963863"/>
          <p14:tracePt t="68517" x="2154238" y="2976563"/>
          <p14:tracePt t="68525" x="2192338" y="2989263"/>
          <p14:tracePt t="68533" x="2236788" y="3008313"/>
          <p14:tracePt t="68541" x="2281238" y="3021013"/>
          <p14:tracePt t="68549" x="2332038" y="3052763"/>
          <p14:tracePt t="68557" x="2395538" y="3071813"/>
          <p14:tracePt t="68565" x="2452688" y="3084513"/>
          <p14:tracePt t="68573" x="2517775" y="3103563"/>
          <p14:tracePt t="68581" x="2581275" y="3109913"/>
          <p14:tracePt t="68589" x="2670175" y="3128963"/>
          <p14:tracePt t="68596" x="2752725" y="3135313"/>
          <p14:tracePt t="68605" x="2847975" y="3135313"/>
          <p14:tracePt t="68612" x="2930525" y="3135313"/>
          <p14:tracePt t="68619" x="3027363" y="3135313"/>
          <p14:tracePt t="68627" x="3122613" y="3135313"/>
          <p14:tracePt t="68635" x="3198813" y="3135313"/>
          <p14:tracePt t="68643" x="3281363" y="3135313"/>
          <p14:tracePt t="68651" x="3344863" y="3135313"/>
          <p14:tracePt t="68658" x="3408363" y="3135313"/>
          <p14:tracePt t="68666" x="3454400" y="3135313"/>
          <p14:tracePt t="68674" x="3486150" y="3135313"/>
          <p14:tracePt t="68683" x="3511550" y="3135313"/>
          <p14:tracePt t="68691" x="3543300" y="3135313"/>
          <p14:tracePt t="68699" x="3575050" y="3141663"/>
          <p14:tracePt t="68708" x="3619500" y="3148013"/>
          <p14:tracePt t="68715" x="3676650" y="3167063"/>
          <p14:tracePt t="68723" x="3752850" y="3173413"/>
          <p14:tracePt t="68731" x="3816350" y="3179763"/>
          <p14:tracePt t="68739" x="3906838" y="3198813"/>
          <p14:tracePt t="68746" x="3983038" y="3205163"/>
          <p14:tracePt t="68755" x="4065588" y="3219450"/>
          <p14:tracePt t="68761" x="4129088" y="3225800"/>
          <p14:tracePt t="68770" x="4192588" y="3225800"/>
          <p14:tracePt t="68777" x="4249738" y="3225800"/>
          <p14:tracePt t="68785" x="4281488" y="3225800"/>
          <p14:tracePt t="68793" x="4294188" y="3225800"/>
          <p14:tracePt t="68801" x="4300538" y="3225800"/>
          <p14:tracePt t="68841" x="4300538" y="3211513"/>
          <p14:tracePt t="68849" x="4300538" y="3205163"/>
          <p14:tracePt t="68935" x="4300538" y="3198813"/>
          <p14:tracePt t="69011" x="4300538" y="3192463"/>
          <p14:tracePt t="69327" x="4319588" y="3192463"/>
          <p14:tracePt t="69335" x="4410075" y="3186113"/>
          <p14:tracePt t="69342" x="4575175" y="3173413"/>
          <p14:tracePt t="69353" x="4759325" y="3154363"/>
          <p14:tracePt t="69361" x="4938713" y="3141663"/>
          <p14:tracePt t="69370" x="5154613" y="3128963"/>
          <p14:tracePt t="69377" x="5422900" y="3116263"/>
          <p14:tracePt t="69385" x="5689600" y="3090863"/>
          <p14:tracePt t="69393" x="5964238" y="3052763"/>
          <p14:tracePt t="69401" x="6257925" y="2995613"/>
          <p14:tracePt t="69408" x="6575425" y="2938463"/>
          <p14:tracePt t="69417" x="6900863" y="2830513"/>
          <p14:tracePt t="69425" x="7200900" y="2746375"/>
          <p14:tracePt t="69433" x="7531100" y="2625725"/>
          <p14:tracePt t="69440" x="7818438" y="2524125"/>
          <p14:tracePt t="69449" x="8042275" y="2422525"/>
          <p14:tracePt t="69456" x="8296275" y="2293938"/>
          <p14:tracePt t="69465" x="8507413" y="2173288"/>
          <p14:tracePt t="69472" x="8736013" y="2052638"/>
          <p14:tracePt t="69480" x="8947150" y="1931988"/>
          <p14:tracePt t="69698" x="8991600" y="579438"/>
          <p14:tracePt t="69706" x="8888413" y="604838"/>
          <p14:tracePt t="69714" x="8761413" y="644525"/>
          <p14:tracePt t="69722" x="8577263" y="733425"/>
          <p14:tracePt t="69731" x="8429625" y="809625"/>
          <p14:tracePt t="69737" x="8220075" y="911225"/>
          <p14:tracePt t="69744" x="8054975" y="1006475"/>
          <p14:tracePt t="69752" x="7881938" y="1109663"/>
          <p14:tracePt t="69760" x="7735888" y="1198563"/>
          <p14:tracePt t="69769" x="7602538" y="1287463"/>
          <p14:tracePt t="69776" x="7480300" y="1357313"/>
          <p14:tracePt t="69785" x="7391400" y="1414463"/>
          <p14:tracePt t="69793" x="7289800" y="1458913"/>
          <p14:tracePt t="69801" x="7219950" y="1497013"/>
          <p14:tracePt t="69809" x="7162800" y="1536700"/>
          <p14:tracePt t="69817" x="7105650" y="1555750"/>
          <p14:tracePt t="69825" x="7078663" y="1581150"/>
          <p14:tracePt t="69833" x="7065963" y="1587500"/>
          <p14:tracePt t="69840" x="7065963" y="1593850"/>
          <p14:tracePt t="69849" x="7065963" y="1600200"/>
          <p14:tracePt t="69856" x="7065963" y="1606550"/>
          <p14:tracePt t="69872" x="7072313" y="1619250"/>
          <p14:tracePt t="69880" x="7085013" y="1625600"/>
          <p14:tracePt t="69894" x="7092950" y="1631950"/>
          <p14:tracePt t="69896" x="7099300" y="1638300"/>
          <p14:tracePt t="69902" x="7112000" y="1651000"/>
          <p14:tracePt t="69910" x="7118350" y="1670050"/>
          <p14:tracePt t="69919" x="7131050" y="1695450"/>
          <p14:tracePt t="69926" x="7131050" y="1727200"/>
          <p14:tracePt t="69935" x="7131050" y="1758950"/>
          <p14:tracePt t="69943" x="7112000" y="1809750"/>
          <p14:tracePt t="69951" x="7078663" y="1866900"/>
          <p14:tracePt t="69959" x="7040563" y="1924050"/>
          <p14:tracePt t="69967" x="6970713" y="1995488"/>
          <p14:tracePt t="69975" x="6888163" y="2065338"/>
          <p14:tracePt t="69983" x="6818313" y="2135188"/>
          <p14:tracePt t="69990" x="6761163" y="2185988"/>
          <p14:tracePt t="69999" x="6710363" y="2224088"/>
          <p14:tracePt t="70006" x="6691313" y="2236788"/>
          <p14:tracePt t="70035" x="6704013" y="2224088"/>
          <p14:tracePt t="70043" x="6735763" y="2179638"/>
          <p14:tracePt t="70051" x="6773863" y="2128838"/>
          <p14:tracePt t="70060" x="6824663" y="2078038"/>
          <p14:tracePt t="70064" x="6875463" y="2027238"/>
          <p14:tracePt t="70072" x="6919913" y="1982788"/>
          <p14:tracePt t="70081" x="6964363" y="1931988"/>
          <p14:tracePt t="70089" x="7015163" y="1879600"/>
          <p14:tracePt t="70096" x="7046913" y="1835150"/>
          <p14:tracePt t="70104" x="7072313" y="1797050"/>
          <p14:tracePt t="70112" x="7105650" y="1765300"/>
          <p14:tracePt t="70120" x="7124700" y="1746250"/>
          <p14:tracePt t="70128" x="7137400" y="1733550"/>
          <p14:tracePt t="70138" x="7143750" y="1727200"/>
          <p14:tracePt t="70148" x="7156450" y="1714500"/>
          <p14:tracePt t="70153" x="7162800" y="1708150"/>
          <p14:tracePt t="70228" x="7162800" y="1714500"/>
          <p14:tracePt t="70236" x="7118350" y="1758950"/>
          <p14:tracePt t="70243" x="7046913" y="1809750"/>
          <p14:tracePt t="70251" x="6951663" y="1860550"/>
          <p14:tracePt t="70259" x="6843713" y="1931988"/>
          <p14:tracePt t="70267" x="6735763" y="2001838"/>
          <p14:tracePt t="70275" x="6640513" y="2078038"/>
          <p14:tracePt t="70283" x="6581775" y="2128838"/>
          <p14:tracePt t="70290" x="6530975" y="2160588"/>
          <p14:tracePt t="70299" x="6505575" y="2173288"/>
          <p14:tracePt t="70306" x="6499225" y="2179638"/>
          <p14:tracePt t="70335" x="6543675" y="2141538"/>
          <p14:tracePt t="70343" x="6626225" y="2078038"/>
          <p14:tracePt t="70351" x="6742113" y="1995488"/>
          <p14:tracePt t="70359" x="6875463" y="1911350"/>
          <p14:tracePt t="70367" x="7040563" y="1828800"/>
          <p14:tracePt t="70372" x="7169150" y="1752600"/>
          <p14:tracePt t="70380" x="7270750" y="1695450"/>
          <p14:tracePt t="70388" x="7340600" y="1644650"/>
          <p14:tracePt t="70397" x="7397750" y="1606550"/>
          <p14:tracePt t="70405" x="7448550" y="1562100"/>
          <p14:tracePt t="70413" x="7461250" y="1549400"/>
          <p14:tracePt t="70421" x="7467600" y="1543050"/>
          <p14:tracePt t="70481" x="7435850" y="1555750"/>
          <p14:tracePt t="70488" x="7385050" y="1587500"/>
          <p14:tracePt t="70497" x="7340600" y="1619250"/>
          <p14:tracePt t="70504" x="7289800" y="1651000"/>
          <p14:tracePt t="70512" x="7251700" y="1676400"/>
          <p14:tracePt t="70520" x="7213600" y="1708150"/>
          <p14:tracePt t="70526" x="7200900" y="1720850"/>
          <p14:tracePt t="70535" x="7188200" y="1720850"/>
          <p14:tracePt t="70547" x="7188200" y="1727200"/>
          <p14:tracePt t="70567" x="7232650" y="1708150"/>
          <p14:tracePt t="70577" x="7327900" y="1682750"/>
          <p14:tracePt t="70585" x="7442200" y="1625600"/>
          <p14:tracePt t="70593" x="7531100" y="1574800"/>
          <p14:tracePt t="70600" x="7634288" y="1517650"/>
          <p14:tracePt t="70606" x="7735888" y="1458913"/>
          <p14:tracePt t="70615" x="7812088" y="1408113"/>
          <p14:tracePt t="70622" x="7894638" y="1357313"/>
          <p14:tracePt t="70633" x="7951788" y="1312863"/>
          <p14:tracePt t="70640" x="7989888" y="1300163"/>
          <p14:tracePt t="70649" x="7996238" y="1293813"/>
          <p14:tracePt t="70676" x="7996238" y="1300163"/>
          <p14:tracePt t="70685" x="7964488" y="1319213"/>
          <p14:tracePt t="70692" x="7926388" y="1344613"/>
          <p14:tracePt t="70701" x="7888288" y="1376363"/>
          <p14:tracePt t="70709" x="7843838" y="1414463"/>
          <p14:tracePt t="70717" x="7780338" y="1465263"/>
          <p14:tracePt t="70722" x="7716838" y="1517650"/>
          <p14:tracePt t="70730" x="7646988" y="1568450"/>
          <p14:tracePt t="70739" x="7564438" y="1625600"/>
          <p14:tracePt t="70747" x="7493000" y="1676400"/>
          <p14:tracePt t="70755" x="7435850" y="1727200"/>
          <p14:tracePt t="70762" x="7385050" y="1765300"/>
          <p14:tracePt t="70770" x="7366000" y="1790700"/>
          <p14:tracePt t="70778" x="7353300" y="1803400"/>
          <p14:tracePt t="70788" x="7353300" y="1809750"/>
          <p14:tracePt t="70855" x="7397750" y="1790700"/>
          <p14:tracePt t="70863" x="7454900" y="1765300"/>
          <p14:tracePt t="70870" x="7531100" y="1733550"/>
          <p14:tracePt t="70878" x="7634288" y="1695450"/>
          <p14:tracePt t="70887" x="7735888" y="1670050"/>
          <p14:tracePt t="70894" x="7837488" y="1625600"/>
          <p14:tracePt t="70909" x="7926388" y="1593850"/>
          <p14:tracePt t="70912" x="7989888" y="1568450"/>
          <p14:tracePt t="70920" x="8048625" y="1549400"/>
          <p14:tracePt t="70928" x="8105775" y="1536700"/>
          <p14:tracePt t="70938" x="8137525" y="1517650"/>
          <p14:tracePt t="70948" x="8162925" y="1511300"/>
          <p14:tracePt t="70956" x="8175625" y="1504950"/>
          <p14:tracePt t="70962" x="8188325" y="1504950"/>
          <p14:tracePt t="70971" x="8188325" y="1497013"/>
          <p14:tracePt t="70983" x="8194675" y="1497013"/>
          <p14:tracePt t="71007" x="8201025" y="1490663"/>
          <p14:tracePt t="71015" x="8201025" y="1484313"/>
          <p14:tracePt t="71022" x="8213725" y="1484313"/>
          <p14:tracePt t="71031" x="8226425" y="1471613"/>
          <p14:tracePt t="71038" x="8232775" y="1465263"/>
          <p14:tracePt t="71047" x="8232775" y="1458913"/>
          <p14:tracePt t="71055" x="8239125" y="1452563"/>
          <p14:tracePt t="71063" x="8239125" y="1446213"/>
          <p14:tracePt t="71069" x="8245475" y="1439863"/>
          <p14:tracePt t="71076" x="8251825" y="1427163"/>
          <p14:tracePt t="71085" x="8251825" y="1408113"/>
          <p14:tracePt t="71092" x="8251825" y="1395413"/>
          <p14:tracePt t="71102" x="8251825" y="1370013"/>
          <p14:tracePt t="71109" x="8251825" y="1344613"/>
          <p14:tracePt t="71117" x="8251825" y="1325563"/>
          <p14:tracePt t="71125" x="8251825" y="1306513"/>
          <p14:tracePt t="71133" x="8239125" y="1287463"/>
          <p14:tracePt t="71142" x="8232775" y="1268413"/>
          <p14:tracePt t="71149" x="8232775" y="1249363"/>
          <p14:tracePt t="71157" x="8226425" y="1243013"/>
          <p14:tracePt t="71165" x="8226425" y="1230313"/>
          <p14:tracePt t="71173" x="8226425" y="1223963"/>
          <p14:tracePt t="71255" x="8226425" y="1217613"/>
          <p14:tracePt t="71283" x="8232775" y="1217613"/>
          <p14:tracePt t="71291" x="8277225" y="1217613"/>
          <p14:tracePt t="71299" x="8328025" y="1217613"/>
          <p14:tracePt t="71307" x="8391525" y="1217613"/>
          <p14:tracePt t="71315" x="8455025" y="1217613"/>
          <p14:tracePt t="71322" x="8501063" y="1223963"/>
          <p14:tracePt t="71331" x="8545513" y="1236663"/>
          <p14:tracePt t="71339" x="8589963" y="1236663"/>
          <p14:tracePt t="71347" x="8621713" y="1236663"/>
          <p14:tracePt t="71354" x="8640763" y="1236663"/>
          <p14:tracePt t="71363" x="8647113" y="1236663"/>
          <p14:tracePt t="71370" x="8653463" y="1236663"/>
          <p14:tracePt t="71441" x="8659813" y="1236663"/>
          <p14:tracePt t="71461" x="8666163" y="1236663"/>
          <p14:tracePt t="71584" x="8672513" y="1236663"/>
          <p14:tracePt t="71592" x="8685213" y="1281113"/>
          <p14:tracePt t="71600" x="8697913" y="1325563"/>
          <p14:tracePt t="71608" x="8716963" y="1370013"/>
          <p14:tracePt t="71615" x="8729663" y="1414463"/>
          <p14:tracePt t="71623" x="8742363" y="1465263"/>
          <p14:tracePt t="71631" x="8761413" y="1511300"/>
          <p14:tracePt t="71639" x="8767763" y="1555750"/>
          <p14:tracePt t="71647" x="8774113" y="1600200"/>
          <p14:tracePt t="71654" x="8780463" y="1625600"/>
          <p14:tracePt t="71663" x="8780463" y="1657350"/>
          <p14:tracePt t="71670" x="8780463" y="1676400"/>
          <p14:tracePt t="71679" x="8780463" y="1689100"/>
          <p14:tracePt t="71687" x="8780463" y="1714500"/>
          <p14:tracePt t="71694" x="8774113" y="1733550"/>
          <p14:tracePt t="71701" x="8767763" y="1752600"/>
          <p14:tracePt t="71708" x="8767763" y="1758950"/>
          <p14:tracePt t="71717" x="8761413" y="1771650"/>
          <p14:tracePt t="71724" x="8761413" y="1784350"/>
          <p14:tracePt t="71733" x="8755063" y="1790700"/>
          <p14:tracePt t="71741" x="8748713" y="1803400"/>
          <p14:tracePt t="71750" x="8742363" y="1816100"/>
          <p14:tracePt t="71757" x="8736013" y="1822450"/>
          <p14:tracePt t="71765" x="8729663" y="1835150"/>
          <p14:tracePt t="71773" x="8723313" y="1847850"/>
          <p14:tracePt t="71781" x="8723313" y="1854200"/>
          <p14:tracePt t="71789" x="8716963" y="1860550"/>
          <p14:tracePt t="71797" x="8710613" y="1866900"/>
          <p14:tracePt t="71805" x="8710613" y="1873250"/>
          <p14:tracePt t="72007" x="8704263" y="1873250"/>
          <p14:tracePt t="72012" x="8672513" y="1885950"/>
          <p14:tracePt t="72020" x="8628063" y="1911350"/>
          <p14:tracePt t="72029" x="8583613" y="1924050"/>
          <p14:tracePt t="72036" x="8513763" y="1944688"/>
          <p14:tracePt t="72045" x="8435975" y="1957388"/>
          <p14:tracePt t="72053" x="8353425" y="1976438"/>
          <p14:tracePt t="72061" x="8245475" y="1995488"/>
          <p14:tracePt t="72069" x="8162925" y="2014538"/>
          <p14:tracePt t="72076" x="8086725" y="2027238"/>
          <p14:tracePt t="72084" x="8016875" y="2039938"/>
          <p14:tracePt t="72092" x="7939088" y="2052638"/>
          <p14:tracePt t="72100" x="7875588" y="2071688"/>
          <p14:tracePt t="72109" x="7837488" y="2084388"/>
          <p14:tracePt t="72117" x="7824788" y="2084388"/>
          <p14:tracePt t="72124" x="7818438" y="2084388"/>
          <p14:tracePt t="72271" x="7818438" y="2090738"/>
          <p14:tracePt t="72283" x="7824788" y="2090738"/>
          <p14:tracePt t="72291" x="7843838" y="2090738"/>
          <p14:tracePt t="72299" x="7862888" y="2078038"/>
          <p14:tracePt t="72307" x="7900988" y="2065338"/>
          <p14:tracePt t="72315" x="7958138" y="2046288"/>
          <p14:tracePt t="72324" x="8016875" y="2033588"/>
          <p14:tracePt t="72333" x="8061325" y="2014538"/>
          <p14:tracePt t="72340" x="8105775" y="2001838"/>
          <p14:tracePt t="72349" x="8156575" y="1989138"/>
          <p14:tracePt t="72357" x="8201025" y="1970088"/>
          <p14:tracePt t="72365" x="8232775" y="1957388"/>
          <p14:tracePt t="72374" x="8258175" y="1951038"/>
          <p14:tracePt t="72383" x="8296275" y="1944688"/>
          <p14:tracePt t="72392" x="8321675" y="1931988"/>
          <p14:tracePt t="72400" x="8347075" y="1924050"/>
          <p14:tracePt t="72407" x="8353425" y="1917700"/>
          <p14:tracePt t="72415" x="8372475" y="1911350"/>
          <p14:tracePt t="72424" x="8385175" y="1905000"/>
          <p14:tracePt t="72433" x="8391525" y="1905000"/>
          <p14:tracePt t="72441" x="8404225" y="1898650"/>
          <p14:tracePt t="72521" x="8423275" y="1898650"/>
          <p14:tracePt t="72528" x="8435975" y="1898650"/>
          <p14:tracePt t="72537" x="8462963" y="1898650"/>
          <p14:tracePt t="72545" x="8494713" y="1892300"/>
          <p14:tracePt t="72552" x="8520113" y="1885950"/>
          <p14:tracePt t="72563" x="8539163" y="1885950"/>
          <p14:tracePt t="72571" x="8558213" y="1885950"/>
          <p14:tracePt t="72579" x="8564563" y="1885950"/>
          <p14:tracePt t="72587" x="8577263" y="1885950"/>
          <p14:tracePt t="72595" x="8583613" y="1885950"/>
          <p14:tracePt t="72605" x="8596313" y="1885950"/>
          <p14:tracePt t="72613" x="8615363" y="1885950"/>
          <p14:tracePt t="72621" x="8621713" y="1885950"/>
          <p14:tracePt t="72628" x="8634413" y="1885950"/>
          <p14:tracePt t="72637" x="8640763" y="1885950"/>
          <p14:tracePt t="72784" x="8647113" y="1879600"/>
          <p14:tracePt t="72796" x="8647113" y="1873250"/>
          <p14:tracePt t="72804" x="8653463" y="1873250"/>
          <p14:tracePt t="72812" x="8653463" y="1866900"/>
          <p14:tracePt t="72827" x="8653463" y="1860550"/>
          <p14:tracePt t="72836" x="8659813" y="1847850"/>
          <p14:tracePt t="72843" x="8666163" y="1841500"/>
          <p14:tracePt t="72853" x="8672513" y="1828800"/>
          <p14:tracePt t="72861" x="8678863" y="1816100"/>
          <p14:tracePt t="72869" x="8685213" y="1809750"/>
          <p14:tracePt t="72876" x="8691563" y="1790700"/>
          <p14:tracePt t="72891" x="8697913" y="1765300"/>
          <p14:tracePt t="72894" x="8697913" y="1746250"/>
          <p14:tracePt t="72902" x="8710613" y="1714500"/>
          <p14:tracePt t="72911" x="8723313" y="1676400"/>
          <p14:tracePt t="72918" x="8736013" y="1631950"/>
          <p14:tracePt t="72926" x="8755063" y="1587500"/>
          <p14:tracePt t="72936" x="8761413" y="1555750"/>
          <p14:tracePt t="72945" x="8774113" y="1504950"/>
          <p14:tracePt t="72953" x="8780463" y="1458913"/>
          <p14:tracePt t="72960" x="8786813" y="1439863"/>
          <p14:tracePt t="72969" x="8793163" y="1401763"/>
          <p14:tracePt t="72976" x="8799513" y="1382713"/>
          <p14:tracePt t="72986" x="8799513" y="1370013"/>
          <p14:tracePt t="72995" x="8805863" y="1357313"/>
          <p14:tracePt t="73002" x="8812213" y="1344613"/>
          <p14:tracePt t="73019" x="8812213" y="1338263"/>
          <p14:tracePt t="73027" x="8818563" y="1331913"/>
          <p14:tracePt t="73149" x="8818563" y="1325563"/>
          <p14:tracePt t="73157" x="8831263" y="1319213"/>
          <p14:tracePt t="73166" x="8843963" y="1306513"/>
          <p14:tracePt t="73172" x="8850313" y="1293813"/>
          <p14:tracePt t="73189" x="8850313" y="1287463"/>
          <p14:tracePt t="73199" x="8850313" y="1281113"/>
          <p14:tracePt t="73204" x="8850313" y="1274763"/>
          <p14:tracePt t="73221" x="8850313" y="1268413"/>
          <p14:tracePt t="73229" x="8837613" y="1262063"/>
          <p14:tracePt t="73245" x="8824913" y="1255713"/>
          <p14:tracePt t="73253" x="8812213" y="1249363"/>
          <p14:tracePt t="73261" x="8805863" y="1243013"/>
          <p14:tracePt t="73268" x="8786813" y="1236663"/>
          <p14:tracePt t="73276" x="8761413" y="1230313"/>
          <p14:tracePt t="73283" x="8716963" y="1230313"/>
          <p14:tracePt t="73290" x="8678863" y="1230313"/>
          <p14:tracePt t="73299" x="8634413" y="1230313"/>
          <p14:tracePt t="73306" x="8589963" y="1230313"/>
          <p14:tracePt t="73316" x="8545513" y="1236663"/>
          <p14:tracePt t="73323" x="8501063" y="1249363"/>
          <p14:tracePt t="73331" x="8455025" y="1249363"/>
          <p14:tracePt t="73339" x="8429625" y="1249363"/>
          <p14:tracePt t="73347" x="8416925" y="1249363"/>
          <p14:tracePt t="73355" x="8404225" y="1249363"/>
          <p14:tracePt t="73363" x="8397875" y="1249363"/>
          <p14:tracePt t="73546" x="8410575" y="1243013"/>
          <p14:tracePt t="73554" x="8429625" y="1230313"/>
          <p14:tracePt t="73561" x="8462963" y="1217613"/>
          <p14:tracePt t="73569" x="8475663" y="1204913"/>
          <p14:tracePt t="73577" x="8488363" y="1192213"/>
          <p14:tracePt t="73583" x="8501063" y="1192213"/>
          <p14:tracePt t="73590" x="8507413" y="1192213"/>
          <p14:tracePt t="73889" x="8507413" y="1185863"/>
          <p14:tracePt t="73897" x="8545513" y="1173163"/>
          <p14:tracePt t="73905" x="8615363" y="1154113"/>
          <p14:tracePt t="73913" x="8678863" y="1141413"/>
          <p14:tracePt t="73921" x="8755063" y="1122363"/>
          <p14:tracePt t="73931" x="8824913" y="1103313"/>
          <p14:tracePt t="73939" x="8869363" y="1090613"/>
          <p14:tracePt t="73947" x="8882063" y="1090613"/>
          <p14:tracePt t="73954" x="8888413" y="1084263"/>
          <p14:tracePt t="73963" x="8894763" y="1084263"/>
          <p14:tracePt t="74081" x="8894763" y="1096963"/>
          <p14:tracePt t="74088" x="8894763" y="1122363"/>
          <p14:tracePt t="74097" x="8888413" y="1154113"/>
          <p14:tracePt t="74105" x="8888413" y="1204913"/>
          <p14:tracePt t="74113" x="8888413" y="1249363"/>
          <p14:tracePt t="74121" x="8888413" y="1306513"/>
          <p14:tracePt t="74129" x="8888413" y="1350963"/>
          <p14:tracePt t="74137" x="8888413" y="1389063"/>
          <p14:tracePt t="74145" x="8888413" y="1433513"/>
          <p14:tracePt t="74153" x="8888413" y="1477963"/>
          <p14:tracePt t="74161" x="8882063" y="1524000"/>
          <p14:tracePt t="74169" x="8863013" y="1568450"/>
          <p14:tracePt t="74177" x="8850313" y="1619250"/>
          <p14:tracePt t="74185" x="8843963" y="1663700"/>
          <p14:tracePt t="74190" x="8837613" y="1695450"/>
          <p14:tracePt t="74199" x="8831263" y="1720850"/>
          <p14:tracePt t="74206" x="8824913" y="1746250"/>
          <p14:tracePt t="74215" x="8818563" y="1752600"/>
          <p14:tracePt t="74222" x="8812213" y="1765300"/>
          <p14:tracePt t="74232" x="8805863" y="1778000"/>
          <p14:tracePt t="74239" x="8799513" y="1790700"/>
          <p14:tracePt t="74255" x="8799513" y="1797050"/>
          <p14:tracePt t="74271" x="8799513" y="1803400"/>
          <p14:tracePt t="74693" x="8799513" y="1816100"/>
          <p14:tracePt t="74701" x="8799513" y="1828800"/>
          <p14:tracePt t="74709" x="8799513" y="1835150"/>
          <p14:tracePt t="74717" x="8799513" y="1847850"/>
          <p14:tracePt t="74724" x="8799513" y="1854200"/>
          <p14:tracePt t="74732" x="8799513" y="1866900"/>
          <p14:tracePt t="74740" x="8799513" y="1879600"/>
          <p14:tracePt t="74749" x="8793163" y="1885950"/>
          <p14:tracePt t="74756" x="8793163" y="1898650"/>
          <p14:tracePt t="74765" x="8786813" y="1911350"/>
          <p14:tracePt t="81513" x="8780463" y="1911350"/>
          <p14:tracePt t="81521" x="8729663" y="1911350"/>
          <p14:tracePt t="81529" x="8678863" y="1905000"/>
          <p14:tracePt t="81537" x="8659813" y="1905000"/>
          <p14:tracePt t="81543" x="8653463" y="1905000"/>
          <p14:tracePt t="81588" x="8647113" y="1905000"/>
          <p14:tracePt t="81600" x="8647113" y="1911350"/>
          <p14:tracePt t="81607" x="8640763" y="1911350"/>
          <p14:tracePt t="81615" x="8634413" y="1924050"/>
          <p14:tracePt t="81623" x="8634413" y="1938338"/>
          <p14:tracePt t="81630" x="8621713" y="1944688"/>
          <p14:tracePt t="81639" x="8615363" y="1957388"/>
          <p14:tracePt t="81646" x="8602663" y="1976438"/>
          <p14:tracePt t="81655" x="8564563" y="2001838"/>
          <p14:tracePt t="81663" x="8526463" y="2039938"/>
          <p14:tracePt t="81671" x="8488363" y="2084388"/>
          <p14:tracePt t="81679" x="8448675" y="2128838"/>
          <p14:tracePt t="81686" x="8410575" y="2166938"/>
          <p14:tracePt t="81694" x="8378825" y="2192338"/>
          <p14:tracePt t="81703" x="8353425" y="2211388"/>
          <p14:tracePt t="81708" x="8315325" y="2224088"/>
          <p14:tracePt t="81716" x="8296275" y="2236788"/>
          <p14:tracePt t="81725" x="8258175" y="2249488"/>
          <p14:tracePt t="81732" x="8207375" y="2274888"/>
          <p14:tracePt t="81742" x="8143875" y="2300288"/>
          <p14:tracePt t="81749" x="8054975" y="2325688"/>
          <p14:tracePt t="81757" x="7970838" y="2351088"/>
          <p14:tracePt t="81765" x="7856538" y="2397125"/>
          <p14:tracePt t="81773" x="7742238" y="2435225"/>
          <p14:tracePt t="81781" x="7627938" y="2473325"/>
          <p14:tracePt t="81789" x="7524750" y="2492375"/>
          <p14:tracePt t="81797" x="7416800" y="2517775"/>
          <p14:tracePt t="81805" x="7321550" y="2536825"/>
          <p14:tracePt t="81812" x="7213600" y="2555875"/>
          <p14:tracePt t="81820" x="7137400" y="2568575"/>
          <p14:tracePt t="81829" x="7059613" y="2587625"/>
          <p14:tracePt t="81837" x="6983413" y="2606675"/>
          <p14:tracePt t="81845" x="6919913" y="2619375"/>
          <p14:tracePt t="81850" x="6831013" y="2638425"/>
          <p14:tracePt t="81858" x="6754813" y="2657475"/>
          <p14:tracePt t="81866" x="6678613" y="2682875"/>
          <p14:tracePt t="81875" x="6594475" y="2695575"/>
          <p14:tracePt t="81882" x="6524625" y="2720975"/>
          <p14:tracePt t="81899" x="6359525" y="2778125"/>
          <p14:tracePt t="81907" x="6264275" y="2792413"/>
          <p14:tracePt t="81915" x="6154738" y="2811463"/>
          <p14:tracePt t="81923" x="6059488" y="2830513"/>
          <p14:tracePt t="81933" x="5983288" y="2855913"/>
          <p14:tracePt t="81940" x="5875338" y="2874963"/>
          <p14:tracePt t="81949" x="5741988" y="2900363"/>
          <p14:tracePt t="81955" x="5632450" y="2925763"/>
          <p14:tracePt t="81963" x="5511800" y="2957513"/>
          <p14:tracePt t="81970" x="5403850" y="2982913"/>
          <p14:tracePt t="81978" x="5295900" y="3001963"/>
          <p14:tracePt t="81987" x="5186363" y="3040063"/>
          <p14:tracePt t="81994" x="5053013" y="3078163"/>
          <p14:tracePt t="82003" x="4938713" y="3128963"/>
          <p14:tracePt t="82010" x="4824413" y="3167063"/>
          <p14:tracePt t="82018" x="4721225" y="3198813"/>
          <p14:tracePt t="82025" x="4645025" y="3238500"/>
          <p14:tracePt t="82032" x="4581525" y="3263900"/>
          <p14:tracePt t="82041" x="4543425" y="3276600"/>
          <p14:tracePt t="82049" x="4498975" y="3289300"/>
          <p14:tracePt t="82057" x="4486275" y="3302000"/>
          <p14:tracePt t="82065" x="4473575" y="3308350"/>
          <p14:tracePt t="82121" x="4467225" y="3308350"/>
          <p14:tracePt t="82132" x="4460875" y="3308350"/>
          <p14:tracePt t="82141" x="4454525" y="3308350"/>
          <p14:tracePt t="82148" x="4441825" y="3308350"/>
          <p14:tracePt t="82157" x="4422775" y="3302000"/>
          <p14:tracePt t="82163" x="4391025" y="3295650"/>
          <p14:tracePt t="82171" x="4371975" y="3295650"/>
          <p14:tracePt t="82179" x="4319588" y="3289300"/>
          <p14:tracePt t="82186" x="4262438" y="3282950"/>
          <p14:tracePt t="82194" x="4198938" y="3276600"/>
          <p14:tracePt t="82203" x="4122738" y="3257550"/>
          <p14:tracePt t="82211" x="4040188" y="3251200"/>
          <p14:tracePt t="82218" x="3932238" y="3232150"/>
          <p14:tracePt t="82226" x="3810000" y="3211513"/>
          <p14:tracePt t="82234" x="3644900" y="3179763"/>
          <p14:tracePt t="82242" x="3492500" y="3148013"/>
          <p14:tracePt t="82253" x="3319463" y="3084513"/>
          <p14:tracePt t="82259" x="3116263" y="3014663"/>
          <p14:tracePt t="82266" x="2936875" y="2938463"/>
          <p14:tracePt t="82275" x="2752725" y="2868613"/>
          <p14:tracePt t="82282" x="2644775" y="2830513"/>
          <p14:tracePt t="82291" x="2568575" y="2798763"/>
          <p14:tracePt t="82302" x="2497138" y="2759075"/>
          <p14:tracePt t="82307" x="2427288" y="2727325"/>
          <p14:tracePt t="82315" x="2363788" y="2695575"/>
          <p14:tracePt t="82323" x="2306638" y="2670175"/>
          <p14:tracePt t="82329" x="2255838" y="2644775"/>
          <p14:tracePt t="82337" x="2243138" y="2632075"/>
          <p14:tracePt t="82345" x="2230438" y="2619375"/>
          <p14:tracePt t="82352" x="2217738" y="2613025"/>
          <p14:tracePt t="82361" x="2211388" y="2600325"/>
          <p14:tracePt t="82369" x="2198688" y="2587625"/>
          <p14:tracePt t="82378" x="2192338" y="2574925"/>
          <p14:tracePt t="82406" x="2205038" y="2568575"/>
          <p14:tracePt t="82414" x="2230438" y="2555875"/>
          <p14:tracePt t="82420" x="2274888" y="2543175"/>
          <p14:tracePt t="82428" x="2344738" y="2517775"/>
          <p14:tracePt t="82436" x="2427288" y="2492375"/>
          <p14:tracePt t="82445" x="2587625" y="2447925"/>
          <p14:tracePt t="82453" x="2816225" y="2409825"/>
          <p14:tracePt t="82461" x="3065463" y="2371725"/>
          <p14:tracePt t="82469" x="3313113" y="2332038"/>
          <p14:tracePt t="82477" x="3625850" y="2300288"/>
          <p14:tracePt t="82482" x="3913188" y="2274888"/>
          <p14:tracePt t="82492" x="4186238" y="2249488"/>
          <p14:tracePt t="82501" x="4429125" y="2236788"/>
          <p14:tracePt t="82508" x="4645025" y="2236788"/>
          <p14:tracePt t="82515" x="4862513" y="2243138"/>
          <p14:tracePt t="82523" x="5103813" y="2243138"/>
          <p14:tracePt t="82531" x="5346700" y="2236788"/>
          <p14:tracePt t="82539" x="5518150" y="2236788"/>
          <p14:tracePt t="82548" x="5695950" y="2236788"/>
          <p14:tracePt t="82555" x="5811838" y="2236788"/>
          <p14:tracePt t="82563" x="5957888" y="2236788"/>
          <p14:tracePt t="82571" x="6135688" y="2236788"/>
          <p14:tracePt t="82579" x="6251575" y="2249488"/>
          <p14:tracePt t="82587" x="6365875" y="2249488"/>
          <p14:tracePt t="82595" x="6461125" y="2249488"/>
          <p14:tracePt t="82603" x="6537325" y="2249488"/>
          <p14:tracePt t="82610" x="6600825" y="2262188"/>
          <p14:tracePt t="82619" x="6659563" y="2274888"/>
          <p14:tracePt t="82626" x="6710363" y="2274888"/>
          <p14:tracePt t="82635" x="6754813" y="2274888"/>
          <p14:tracePt t="82641" x="6805613" y="2281238"/>
          <p14:tracePt t="82648" x="6862763" y="2281238"/>
          <p14:tracePt t="82658" x="6907213" y="2262188"/>
          <p14:tracePt t="82664" x="6951663" y="2249488"/>
          <p14:tracePt t="82673" x="7015163" y="2249488"/>
          <p14:tracePt t="82681" x="7059613" y="2243138"/>
          <p14:tracePt t="82689" x="7118350" y="2243138"/>
          <p14:tracePt t="82698" x="7169150" y="2230438"/>
          <p14:tracePt t="82705" x="7226300" y="2224088"/>
          <p14:tracePt t="82713" x="7258050" y="2217738"/>
          <p14:tracePt t="82721" x="7277100" y="2211388"/>
          <p14:tracePt t="82729" x="7289800" y="2211388"/>
          <p14:tracePt t="82737" x="7296150" y="2211388"/>
          <p14:tracePt t="82744" x="7308850" y="2205038"/>
          <p14:tracePt t="82753" x="7334250" y="2205038"/>
          <p14:tracePt t="82761" x="7372350" y="2205038"/>
          <p14:tracePt t="82769" x="7416800" y="2205038"/>
          <p14:tracePt t="82777" x="7461250" y="2205038"/>
          <p14:tracePt t="82785" x="7518400" y="2192338"/>
          <p14:tracePt t="82793" x="7583488" y="2173288"/>
          <p14:tracePt t="82798" x="7646988" y="2160588"/>
          <p14:tracePt t="82807" x="7716838" y="2141538"/>
          <p14:tracePt t="82814" x="7780338" y="2122488"/>
          <p14:tracePt t="82823" x="7824788" y="2109788"/>
          <p14:tracePt t="82831" x="7862888" y="2103438"/>
          <p14:tracePt t="82839" x="7875588" y="2103438"/>
          <p14:tracePt t="82848" x="7888288" y="2103438"/>
          <p14:tracePt t="82855" x="7900988" y="2103438"/>
          <p14:tracePt t="82863" x="7907338" y="2109788"/>
          <p14:tracePt t="82871" x="7920038" y="2109788"/>
          <p14:tracePt t="82878" x="7932738" y="2109788"/>
          <p14:tracePt t="82887" x="7939088" y="2116138"/>
          <p14:tracePt t="82898" x="7951788" y="2122488"/>
          <p14:tracePt t="82902" x="7964488" y="2128838"/>
          <p14:tracePt t="82911" x="7970838" y="2135188"/>
          <p14:tracePt t="82919" x="7983538" y="2141538"/>
          <p14:tracePt t="82927" x="8004175" y="2147888"/>
          <p14:tracePt t="82934" x="8016875" y="2154238"/>
          <p14:tracePt t="82942" x="8023225" y="2166938"/>
          <p14:tracePt t="82948" x="8035925" y="2179638"/>
          <p14:tracePt t="82957" x="8061325" y="2185988"/>
          <p14:tracePt t="82964" x="8086725" y="2192338"/>
          <p14:tracePt t="82973" x="8118475" y="2192338"/>
          <p14:tracePt t="82981" x="8143875" y="2192338"/>
          <p14:tracePt t="82990" x="8169275" y="2192338"/>
          <p14:tracePt t="82997" x="8181975" y="2192338"/>
          <p14:tracePt t="83005" x="8207375" y="2185988"/>
          <p14:tracePt t="83013" x="8220075" y="2185988"/>
          <p14:tracePt t="83021" x="8226425" y="2179638"/>
          <p14:tracePt t="83028" x="8239125" y="2179638"/>
          <p14:tracePt t="83058" x="8245475" y="2179638"/>
          <p14:tracePt t="83077" x="8258175" y="2173288"/>
          <p14:tracePt t="83085" x="8277225" y="2166938"/>
          <p14:tracePt t="83093" x="8283575" y="2166938"/>
          <p14:tracePt t="83100" x="8302625" y="2166938"/>
          <p14:tracePt t="83107" x="8315325" y="2166938"/>
          <p14:tracePt t="83114" x="8328025" y="2173288"/>
          <p14:tracePt t="83124" x="8334375" y="2185988"/>
          <p14:tracePt t="83131" x="8347075" y="2192338"/>
          <p14:tracePt t="83139" x="8359775" y="2198688"/>
          <p14:tracePt t="83147" x="8366125" y="2198688"/>
          <p14:tracePt t="83155" x="8366125" y="2205038"/>
          <p14:tracePt t="83164" x="8366125" y="2211388"/>
          <p14:tracePt t="83171" x="8366125" y="2217738"/>
          <p14:tracePt t="83179" x="8353425" y="2230438"/>
          <p14:tracePt t="83186" x="8340725" y="2249488"/>
          <p14:tracePt t="83195" x="8328025" y="2274888"/>
          <p14:tracePt t="83203" x="8315325" y="2319338"/>
          <p14:tracePt t="83211" x="8289925" y="2371725"/>
          <p14:tracePt t="83219" x="8277225" y="2416175"/>
          <p14:tracePt t="83227" x="8258175" y="2460625"/>
          <p14:tracePt t="83235" x="8245475" y="2505075"/>
          <p14:tracePt t="83242" x="8226425" y="2562225"/>
          <p14:tracePt t="83250" x="8213725" y="2606675"/>
          <p14:tracePt t="83259" x="8207375" y="2663825"/>
          <p14:tracePt t="83266" x="8207375" y="2714625"/>
          <p14:tracePt t="83273" x="8207375" y="2778125"/>
          <p14:tracePt t="83280" x="8207375" y="2836863"/>
          <p14:tracePt t="83289" x="8207375" y="2887663"/>
          <p14:tracePt t="83300" x="8213725" y="2932113"/>
          <p14:tracePt t="83305" x="8220075" y="2976563"/>
          <p14:tracePt t="83313" x="8226425" y="3021013"/>
          <p14:tracePt t="83321" x="8226425" y="3052763"/>
          <p14:tracePt t="83329" x="8232775" y="3078163"/>
          <p14:tracePt t="83336" x="8232775" y="3097213"/>
          <p14:tracePt t="83344" x="8232775" y="3109913"/>
          <p14:tracePt t="83352" x="8232775" y="3116263"/>
          <p14:tracePt t="83360" x="8232775" y="3128963"/>
          <p14:tracePt t="83369" x="8232775" y="3135313"/>
          <p14:tracePt t="83377" x="8232775" y="3148013"/>
          <p14:tracePt t="83385" x="8232775" y="3160713"/>
          <p14:tracePt t="83392" x="8232775" y="3167063"/>
          <p14:tracePt t="83400" x="8232775" y="3179763"/>
          <p14:tracePt t="83409" x="8232775" y="3192463"/>
          <p14:tracePt t="83414" x="8232775" y="3198813"/>
          <p14:tracePt t="83423" x="8226425" y="3211513"/>
          <p14:tracePt t="83431" x="8226425" y="3219450"/>
          <p14:tracePt t="83439" x="8226425" y="3225800"/>
          <p14:tracePt t="83447" x="8226425" y="3232150"/>
          <p14:tracePt t="83455" x="8226425" y="3238500"/>
          <p14:tracePt t="83482" x="8226425" y="3244850"/>
          <p14:tracePt t="83499" x="8226425" y="3251200"/>
          <p14:tracePt t="83661" x="8220075" y="3251200"/>
          <p14:tracePt t="83724" x="8213725" y="3251200"/>
          <p14:tracePt t="83732" x="8207375" y="3238500"/>
          <p14:tracePt t="83739" x="8181975" y="3238500"/>
          <p14:tracePt t="83746" x="8150225" y="3238500"/>
          <p14:tracePt t="83755" x="8105775" y="3238500"/>
          <p14:tracePt t="83763" x="8074025" y="3238500"/>
          <p14:tracePt t="83771" x="8029575" y="3238500"/>
          <p14:tracePt t="83779" x="7989888" y="3238500"/>
          <p14:tracePt t="83787" x="7945438" y="3232150"/>
          <p14:tracePt t="83795" x="7900988" y="3232150"/>
          <p14:tracePt t="83802" x="7856538" y="3225800"/>
          <p14:tracePt t="83810" x="7818438" y="3219450"/>
          <p14:tracePt t="83819" x="7805738" y="3205163"/>
          <p14:tracePt t="83827" x="7780338" y="3192463"/>
          <p14:tracePt t="83835" x="7742238" y="3179763"/>
          <p14:tracePt t="83843" x="7716838" y="3167063"/>
          <p14:tracePt t="83851" x="7691438" y="3154363"/>
          <p14:tracePt t="83858" x="7678738" y="3148013"/>
          <p14:tracePt t="83866" x="7666038" y="3141663"/>
          <p14:tracePt t="83875" x="7659688" y="3141663"/>
          <p14:tracePt t="83882" x="7653338" y="3141663"/>
          <p14:tracePt t="84004" x="7666038" y="3148013"/>
          <p14:tracePt t="84013" x="7678738" y="3154363"/>
          <p14:tracePt t="84021" x="7685088" y="3160713"/>
          <p14:tracePt t="84029" x="7710488" y="3160713"/>
          <p14:tracePt t="84039" x="7735888" y="3160713"/>
          <p14:tracePt t="84046" x="7767638" y="3160713"/>
          <p14:tracePt t="84055" x="7812088" y="3148013"/>
          <p14:tracePt t="84063" x="7856538" y="3128963"/>
          <p14:tracePt t="84071" x="7907338" y="3116263"/>
          <p14:tracePt t="84079" x="7958138" y="3097213"/>
          <p14:tracePt t="84089" x="8010525" y="3084513"/>
          <p14:tracePt t="84097" x="8061325" y="3065463"/>
          <p14:tracePt t="84105" x="8112125" y="3052763"/>
          <p14:tracePt t="84113" x="8162925" y="3040063"/>
          <p14:tracePt t="84121" x="8220075" y="3027363"/>
          <p14:tracePt t="84130" x="8264525" y="3014663"/>
          <p14:tracePt t="84140" x="8321675" y="3008313"/>
          <p14:tracePt t="84147" x="8366125" y="2995613"/>
          <p14:tracePt t="84155" x="8391525" y="2995613"/>
          <p14:tracePt t="84163" x="8416925" y="2976563"/>
          <p14:tracePt t="84171" x="8423275" y="2976563"/>
          <p14:tracePt t="84180" x="8435975" y="2970213"/>
          <p14:tracePt t="84189" x="8442325" y="2963863"/>
          <p14:tracePt t="84363" x="8442325" y="2957513"/>
          <p14:tracePt t="84371" x="8442325" y="2938463"/>
          <p14:tracePt t="84379" x="8442325" y="2913063"/>
          <p14:tracePt t="84387" x="8442325" y="2874963"/>
          <p14:tracePt t="84395" x="8442325" y="2830513"/>
          <p14:tracePt t="84403" x="8423275" y="2784475"/>
          <p14:tracePt t="84410" x="8410575" y="2740025"/>
          <p14:tracePt t="84418" x="8404225" y="2682875"/>
          <p14:tracePt t="84427" x="8385175" y="2638425"/>
          <p14:tracePt t="84434" x="8378825" y="2593975"/>
          <p14:tracePt t="84442" x="8372475" y="2549525"/>
          <p14:tracePt t="84452" x="8372475" y="2524125"/>
          <p14:tracePt t="84459" x="8372475" y="2498725"/>
          <p14:tracePt t="84469" x="8372475" y="2479675"/>
          <p14:tracePt t="84476" x="8372475" y="2473325"/>
          <p14:tracePt t="84484" x="8378825" y="2460625"/>
          <p14:tracePt t="84493" x="8385175" y="2447925"/>
          <p14:tracePt t="84508" x="8385175" y="2441575"/>
          <p14:tracePt t="84522" x="8385175" y="2435225"/>
          <p14:tracePt t="84541" x="8385175" y="2428875"/>
          <p14:tracePt t="84590" x="8385175" y="2422525"/>
          <p14:tracePt t="84611" x="8378825" y="2416175"/>
          <p14:tracePt t="84623" x="8372475" y="2416175"/>
          <p14:tracePt t="84651" x="8366125" y="2416175"/>
          <p14:tracePt t="84659" x="8359775" y="2409825"/>
          <p14:tracePt t="84666" x="8359775" y="2403475"/>
          <p14:tracePt t="84674" x="8347075" y="2403475"/>
          <p14:tracePt t="84682" x="8334375" y="2397125"/>
          <p14:tracePt t="84690" x="8321675" y="2390775"/>
          <p14:tracePt t="84698" x="8308975" y="2378075"/>
          <p14:tracePt t="84706" x="8283575" y="2371725"/>
          <p14:tracePt t="84714" x="8251825" y="2365375"/>
          <p14:tracePt t="84722" x="8213725" y="2351088"/>
          <p14:tracePt t="84730" x="8169275" y="2351088"/>
          <p14:tracePt t="84739" x="8124825" y="2344738"/>
          <p14:tracePt t="84746" x="8093075" y="2344738"/>
          <p14:tracePt t="84755" x="8048625" y="2344738"/>
          <p14:tracePt t="84762" x="8023225" y="2344738"/>
          <p14:tracePt t="84768" x="7989888" y="2344738"/>
          <p14:tracePt t="84777" x="7970838" y="2344738"/>
          <p14:tracePt t="84785" x="7951788" y="2338388"/>
          <p14:tracePt t="84793" x="7939088" y="2338388"/>
          <p14:tracePt t="84800" x="7932738" y="2332038"/>
          <p14:tracePt t="84810" x="7926388" y="2332038"/>
          <p14:tracePt t="84819" x="7920038" y="2332038"/>
          <p14:tracePt t="85076" x="7926388" y="2332038"/>
          <p14:tracePt t="85084" x="7945438" y="2332038"/>
          <p14:tracePt t="85090" x="7958138" y="2325688"/>
          <p14:tracePt t="85096" x="7970838" y="2312988"/>
          <p14:tracePt t="85105" x="7989888" y="2306638"/>
          <p14:tracePt t="85112" x="8010525" y="2300288"/>
          <p14:tracePt t="85122" x="8029575" y="2300288"/>
          <p14:tracePt t="85129" x="8035925" y="2293938"/>
          <p14:tracePt t="85139" x="8048625" y="2293938"/>
          <p14:tracePt t="85150" x="8061325" y="2293938"/>
          <p14:tracePt t="85163" x="8067675" y="2293938"/>
          <p14:tracePt t="85169" x="8074025" y="2293938"/>
          <p14:tracePt t="85176" x="8080375" y="2293938"/>
          <p14:tracePt t="85185" x="8093075" y="2293938"/>
          <p14:tracePt t="85200" x="8105775" y="2293938"/>
          <p14:tracePt t="85209" x="8112125" y="2293938"/>
          <p14:tracePt t="85217" x="8118475" y="2293938"/>
          <p14:tracePt t="85224" x="8131175" y="2293938"/>
          <p14:tracePt t="85233" x="8137525" y="2293938"/>
          <p14:tracePt t="85241" x="8150225" y="2293938"/>
          <p14:tracePt t="85246" x="8162925" y="2293938"/>
          <p14:tracePt t="85255" x="8169275" y="2293938"/>
          <p14:tracePt t="85262" x="8181975" y="2293938"/>
          <p14:tracePt t="85271" x="8188325" y="2293938"/>
          <p14:tracePt t="85279" x="8194675" y="2293938"/>
          <p14:tracePt t="85287" x="8201025" y="2293938"/>
          <p14:tracePt t="85303" x="8207375" y="2293938"/>
          <p14:tracePt t="85319" x="8213725" y="2293938"/>
          <p14:tracePt t="85330" x="8220075" y="2293938"/>
          <p14:tracePt t="85346" x="8232775" y="2293938"/>
          <p14:tracePt t="85360" x="8239125" y="2293938"/>
          <p14:tracePt t="85375" x="8245475" y="2293938"/>
          <p14:tracePt t="85383" x="8251825" y="2293938"/>
          <p14:tracePt t="85396" x="8258175" y="2293938"/>
          <p14:tracePt t="85405" x="8270875" y="2293938"/>
          <p14:tracePt t="85421" x="8283575" y="2293938"/>
          <p14:tracePt t="85429" x="8289925" y="2293938"/>
          <p14:tracePt t="85438" x="8296275" y="2293938"/>
          <p14:tracePt t="85445" x="8302625" y="2293938"/>
          <p14:tracePt t="85454" x="8302625" y="2300288"/>
          <p14:tracePt t="85461" x="8315325" y="2300288"/>
          <p14:tracePt t="85485" x="8321675" y="2300288"/>
          <p14:tracePt t="92775" x="8321675" y="2306638"/>
          <p14:tracePt t="92782" x="8302625" y="2325688"/>
          <p14:tracePt t="92790" x="8277225" y="2359025"/>
          <p14:tracePt t="92798" x="8239125" y="2378075"/>
          <p14:tracePt t="92806" x="8220075" y="2390775"/>
          <p14:tracePt t="92815" x="8207375" y="2403475"/>
          <p14:tracePt t="92822" x="8194675" y="2422525"/>
          <p14:tracePt t="92831" x="8188325" y="2428875"/>
          <p14:tracePt t="92839" x="8175625" y="2447925"/>
          <p14:tracePt t="92848" x="8162925" y="2466975"/>
          <p14:tracePt t="92852" x="8156575" y="2486025"/>
          <p14:tracePt t="92861" x="8143875" y="2511425"/>
          <p14:tracePt t="92870" x="8131175" y="2543175"/>
          <p14:tracePt t="92878" x="8118475" y="2581275"/>
          <p14:tracePt t="92886" x="8099425" y="2625725"/>
          <p14:tracePt t="92893" x="8086725" y="2670175"/>
          <p14:tracePt t="92906" x="8067675" y="2727325"/>
          <p14:tracePt t="92909" x="8054975" y="2784475"/>
          <p14:tracePt t="92917" x="8035925" y="2849563"/>
          <p14:tracePt t="92924" x="8010525" y="2906713"/>
          <p14:tracePt t="92932" x="7996238" y="2963863"/>
          <p14:tracePt t="92941" x="7970838" y="3033713"/>
          <p14:tracePt t="92949" x="7951788" y="3097213"/>
          <p14:tracePt t="92956" x="7926388" y="3160713"/>
          <p14:tracePt t="92965" x="7913688" y="3232150"/>
          <p14:tracePt t="92972" x="7894638" y="3295650"/>
          <p14:tracePt t="92981" x="7881938" y="3352800"/>
          <p14:tracePt t="92988" x="7862888" y="3416300"/>
          <p14:tracePt t="92995" x="7837488" y="3473450"/>
          <p14:tracePt t="93003" x="7805738" y="3530600"/>
          <p14:tracePt t="93010" x="7773988" y="3587750"/>
          <p14:tracePt t="93018" x="7723188" y="3638550"/>
          <p14:tracePt t="93026" x="7672388" y="3697288"/>
          <p14:tracePt t="93035" x="7615238" y="3767138"/>
          <p14:tracePt t="93043" x="7545388" y="3836988"/>
          <p14:tracePt t="93060" x="7404100" y="3970338"/>
          <p14:tracePt t="93068" x="7334250" y="4021138"/>
          <p14:tracePt t="93074" x="7264400" y="4073525"/>
          <p14:tracePt t="93083" x="7194550" y="4124325"/>
          <p14:tracePt t="93090" x="7124700" y="4175125"/>
          <p14:tracePt t="93099" x="7046913" y="4232275"/>
          <p14:tracePt t="93106" x="6945313" y="4295775"/>
          <p14:tracePt t="93115" x="6818313" y="4359275"/>
          <p14:tracePt t="93122" x="6697663" y="4416425"/>
          <p14:tracePt t="93131" x="6556375" y="4486275"/>
          <p14:tracePt t="93138" x="6435725" y="4545013"/>
          <p14:tracePt t="93147" x="6334125" y="4602163"/>
          <p14:tracePt t="93155" x="6207125" y="4665663"/>
          <p14:tracePt t="93163" x="6084888" y="4722813"/>
          <p14:tracePt t="93168" x="5945188" y="4786313"/>
          <p14:tracePt t="93177" x="5741988" y="4875213"/>
          <p14:tracePt t="93185" x="5537200" y="4953000"/>
          <p14:tracePt t="93193" x="5321300" y="5029200"/>
          <p14:tracePt t="93201" x="5091113" y="5124450"/>
          <p14:tracePt t="93544" x="649288" y="5048250"/>
          <p14:tracePt t="93553" x="668338" y="5003800"/>
          <p14:tracePt t="93563" x="681038" y="4959350"/>
          <p14:tracePt t="93571" x="695325" y="4913313"/>
          <p14:tracePt t="93579" x="708025" y="4868863"/>
          <p14:tracePt t="93588" x="720725" y="4818063"/>
          <p14:tracePt t="93595" x="733425" y="4767263"/>
          <p14:tracePt t="93603" x="752475" y="4716463"/>
          <p14:tracePt t="93611" x="765175" y="4672013"/>
          <p14:tracePt t="93620" x="771525" y="4627563"/>
          <p14:tracePt t="93629" x="784225" y="4583113"/>
          <p14:tracePt t="93638" x="790575" y="4532313"/>
          <p14:tracePt t="93645" x="790575" y="4486275"/>
          <p14:tracePt t="93654" x="796925" y="4441825"/>
          <p14:tracePt t="93663" x="803275" y="4397375"/>
          <p14:tracePt t="93671" x="809625" y="4359275"/>
          <p14:tracePt t="93679" x="809625" y="4327525"/>
          <p14:tracePt t="93691" x="809625" y="4314825"/>
          <p14:tracePt t="93694" x="809625" y="4295775"/>
          <p14:tracePt t="93704" x="803275" y="4283075"/>
          <p14:tracePt t="93713" x="803275" y="4270375"/>
          <p14:tracePt t="93739" x="803275" y="4264025"/>
          <p14:tracePt t="93746" x="803275" y="4257675"/>
          <p14:tracePt t="93756" x="803275" y="4251325"/>
          <p14:tracePt t="93762" x="803275" y="4238625"/>
          <p14:tracePt t="93770" x="803275" y="4225925"/>
          <p14:tracePt t="93779" x="803275" y="4219575"/>
          <p14:tracePt t="93789" x="803275" y="4206875"/>
          <p14:tracePt t="93795" x="809625" y="4200525"/>
          <p14:tracePt t="93924" x="809625" y="4187825"/>
          <p14:tracePt t="93932" x="803275" y="4168775"/>
          <p14:tracePt t="93940" x="796925" y="4162425"/>
          <p14:tracePt t="93949" x="790575" y="4149725"/>
          <p14:tracePt t="93956" x="784225" y="4130675"/>
          <p14:tracePt t="93965" x="777875" y="4117975"/>
          <p14:tracePt t="93972" x="777875" y="4111625"/>
          <p14:tracePt t="93981" x="771525" y="4098925"/>
          <p14:tracePt t="93988" x="765175" y="4086225"/>
          <p14:tracePt t="93997" x="758825" y="4073525"/>
          <p14:tracePt t="94004" x="752475" y="4059238"/>
          <p14:tracePt t="94013" x="746125" y="4046538"/>
          <p14:tracePt t="94020" x="739775" y="4040188"/>
          <p14:tracePt t="94027" x="739775" y="4027488"/>
          <p14:tracePt t="94034" x="733425" y="4014788"/>
          <p14:tracePt t="94042" x="727075" y="3995738"/>
          <p14:tracePt t="94051" x="727075" y="3983038"/>
          <p14:tracePt t="94058" x="727075" y="3963988"/>
          <p14:tracePt t="94067" x="727075" y="3938588"/>
          <p14:tracePt t="94075" x="720725" y="3919538"/>
          <p14:tracePt t="94082" x="720725" y="3894138"/>
          <p14:tracePt t="94090" x="720725" y="3868738"/>
          <p14:tracePt t="94099" x="720725" y="3843338"/>
          <p14:tracePt t="94106" x="720725" y="3836988"/>
          <p14:tracePt t="94115" x="720725" y="3824288"/>
          <p14:tracePt t="94122" x="720725" y="3817938"/>
          <p14:tracePt t="94131" x="720725" y="3811588"/>
          <p14:tracePt t="94138" x="708025" y="3798888"/>
          <p14:tracePt t="94147" x="701675" y="3798888"/>
          <p14:tracePt t="94154" x="695325" y="3798888"/>
          <p14:tracePt t="94163" x="688975" y="3792538"/>
          <p14:tracePt t="94170" x="688975" y="3786188"/>
          <p14:tracePt t="94180" x="681038" y="3786188"/>
          <p14:tracePt t="94186" x="674688" y="3779838"/>
          <p14:tracePt t="94192" x="668338" y="3779838"/>
          <p14:tracePt t="94209" x="661988" y="3773488"/>
          <p14:tracePt t="94217" x="655638" y="3767138"/>
          <p14:tracePt t="94232" x="649288" y="3760788"/>
          <p14:tracePt t="94241" x="649288" y="3748088"/>
          <p14:tracePt t="94249" x="642938" y="3748088"/>
          <p14:tracePt t="94256" x="642938" y="3741738"/>
          <p14:tracePt t="94316" x="642938" y="3729038"/>
          <p14:tracePt t="94452" x="636588" y="3722688"/>
          <p14:tracePt t="94460" x="623888" y="3716338"/>
          <p14:tracePt t="94469" x="617538" y="3703638"/>
          <p14:tracePt t="94476" x="617538" y="3697288"/>
          <p14:tracePt t="94484" x="611188" y="3684588"/>
          <p14:tracePt t="94490" x="611188" y="3671888"/>
          <p14:tracePt t="94499" x="604838" y="3671888"/>
          <p14:tracePt t="94506" x="604838" y="3665538"/>
          <p14:tracePt t="94522" x="604838" y="3659188"/>
          <p14:tracePt t="94559" x="598488" y="3659188"/>
          <p14:tracePt t="94579" x="592138" y="3659188"/>
          <p14:tracePt t="94586" x="579438" y="3659188"/>
          <p14:tracePt t="94592" x="566738" y="3671888"/>
          <p14:tracePt t="94600" x="560388" y="3684588"/>
          <p14:tracePt t="94609" x="547688" y="3690938"/>
          <p14:tracePt t="94616" x="534988" y="3703638"/>
          <p14:tracePt t="94624" x="522288" y="3716338"/>
          <p14:tracePt t="94633" x="509588" y="3735388"/>
          <p14:tracePt t="94641" x="509588" y="3748088"/>
          <p14:tracePt t="94650" x="496888" y="3760788"/>
          <p14:tracePt t="94656" x="490538" y="3773488"/>
          <p14:tracePt t="94665" x="484188" y="3786188"/>
          <p14:tracePt t="94672" x="477838" y="3792538"/>
          <p14:tracePt t="94681" x="471488" y="3798888"/>
          <p14:tracePt t="94688" x="471488" y="3805238"/>
          <p14:tracePt t="94696" x="471488" y="3811588"/>
          <p14:tracePt t="95423" x="471488" y="3817938"/>
          <p14:tracePt t="95439" x="477838" y="3817938"/>
          <p14:tracePt t="95450" x="484188" y="3824288"/>
          <p14:tracePt t="95527" x="490538" y="3830638"/>
          <p14:tracePt t="95535" x="496888" y="3830638"/>
          <p14:tracePt t="95559" x="503238" y="3836988"/>
          <p14:tracePt t="95566" x="509588" y="3836988"/>
          <p14:tracePt t="95574" x="509588" y="3843338"/>
          <p14:tracePt t="95583" x="515938" y="3843338"/>
          <p14:tracePt t="95720" x="522288" y="3843338"/>
          <p14:tracePt t="95757" x="528638" y="3849688"/>
          <p14:tracePt t="95773" x="528638" y="3856038"/>
          <p14:tracePt t="95781" x="534988" y="3856038"/>
          <p14:tracePt t="95788" x="541338" y="3856038"/>
          <p14:tracePt t="95804" x="547688" y="3856038"/>
          <p14:tracePt t="95829" x="554038" y="3856038"/>
          <p14:tracePt t="95836" x="566738" y="3856038"/>
          <p14:tracePt t="95853" x="573088" y="3856038"/>
          <p14:tracePt t="95861" x="579438" y="3856038"/>
          <p14:tracePt t="95870" x="585788" y="3856038"/>
          <p14:tracePt t="95878" x="598488" y="3862388"/>
          <p14:tracePt t="95886" x="617538" y="3862388"/>
          <p14:tracePt t="95903" x="701675" y="3868738"/>
          <p14:tracePt t="95911" x="746125" y="3875088"/>
          <p14:tracePt t="95919" x="809625" y="3875088"/>
          <p14:tracePt t="95927" x="854075" y="3887788"/>
          <p14:tracePt t="95935" x="904875" y="3894138"/>
          <p14:tracePt t="95943" x="949325" y="3900488"/>
          <p14:tracePt t="95950" x="1006475" y="3906838"/>
          <p14:tracePt t="95959" x="1069975" y="3925888"/>
          <p14:tracePt t="95967" x="1139825" y="3932238"/>
          <p14:tracePt t="95974" x="1204913" y="3951288"/>
          <p14:tracePt t="95982" x="1268413" y="3951288"/>
          <p14:tracePt t="95990" x="1344613" y="3957638"/>
          <p14:tracePt t="95998" x="1408113" y="3963988"/>
          <p14:tracePt t="96007" x="1471613" y="3983038"/>
          <p14:tracePt t="96014" x="1541463" y="3989388"/>
          <p14:tracePt t="96023" x="1592263" y="4008438"/>
          <p14:tracePt t="96030" x="1644650" y="4021138"/>
          <p14:tracePt t="96038" x="1695450" y="4040188"/>
          <p14:tracePt t="96046" x="1746250" y="4052888"/>
          <p14:tracePt t="96054" x="1790700" y="4059238"/>
          <p14:tracePt t="96062" x="1835150" y="4079875"/>
          <p14:tracePt t="96070" x="1879600" y="4086225"/>
          <p14:tracePt t="96079" x="1936750" y="4098925"/>
          <p14:tracePt t="96086" x="1981200" y="4105275"/>
          <p14:tracePt t="96095" x="2025650" y="4117975"/>
          <p14:tracePt t="96104" x="2071688" y="4124325"/>
          <p14:tracePt t="96112" x="2122488" y="4130675"/>
          <p14:tracePt t="96120" x="2166938" y="4130675"/>
          <p14:tracePt t="96128" x="2211388" y="4130675"/>
          <p14:tracePt t="96136" x="2255838" y="4130675"/>
          <p14:tracePt t="96144" x="2319338" y="4111625"/>
          <p14:tracePt t="96152" x="2382838" y="4098925"/>
          <p14:tracePt t="96162" x="2452688" y="4079875"/>
          <p14:tracePt t="96169" x="2517775" y="4059238"/>
          <p14:tracePt t="96177" x="2574925" y="4046538"/>
          <p14:tracePt t="96185" x="2619375" y="4033838"/>
          <p14:tracePt t="96193" x="2663825" y="4021138"/>
          <p14:tracePt t="96202" x="2682875" y="4014788"/>
          <p14:tracePt t="96211" x="2701925" y="4014788"/>
          <p14:tracePt t="96219" x="2708275" y="4014788"/>
          <p14:tracePt t="96227" x="2733675" y="4008438"/>
          <p14:tracePt t="96234" x="2759075" y="4002088"/>
          <p14:tracePt t="96245" x="2784475" y="3995738"/>
          <p14:tracePt t="96252" x="2828925" y="3976688"/>
          <p14:tracePt t="96261" x="2873375" y="3963988"/>
          <p14:tracePt t="96269" x="2917825" y="3944938"/>
          <p14:tracePt t="96278" x="2976563" y="3932238"/>
          <p14:tracePt t="96288" x="3021013" y="3919538"/>
          <p14:tracePt t="96294" x="3071813" y="3900488"/>
          <p14:tracePt t="96305" x="3103563" y="3887788"/>
          <p14:tracePt t="96310" x="3128963" y="3875088"/>
          <p14:tracePt t="96319" x="3148013" y="3868738"/>
          <p14:tracePt t="96327" x="3167063" y="3856038"/>
          <p14:tracePt t="96334" x="3179763" y="3849688"/>
          <p14:tracePt t="96345" x="3186113" y="3836988"/>
          <p14:tracePt t="96353" x="3198813" y="3830638"/>
          <p14:tracePt t="96361" x="3217863" y="3817938"/>
          <p14:tracePt t="96369" x="3230563" y="3805238"/>
          <p14:tracePt t="96377" x="3243263" y="3798888"/>
          <p14:tracePt t="96385" x="3243263" y="3792538"/>
          <p14:tracePt t="96395" x="3249613" y="3792538"/>
          <p14:tracePt t="96404" x="3255963" y="3792538"/>
          <p14:tracePt t="96427" x="3268663" y="3779838"/>
          <p14:tracePt t="96435" x="3287713" y="3767138"/>
          <p14:tracePt t="96443" x="3319463" y="3754438"/>
          <p14:tracePt t="96455" x="3357563" y="3741738"/>
          <p14:tracePt t="96462" x="3402013" y="3722688"/>
          <p14:tracePt t="96471" x="3448050" y="3709988"/>
          <p14:tracePt t="96477" x="3486150" y="3703638"/>
          <p14:tracePt t="96485" x="3517900" y="3697288"/>
          <p14:tracePt t="96493" x="3536950" y="3697288"/>
          <p14:tracePt t="96502" x="3543300" y="3697288"/>
          <p14:tracePt t="96511" x="3549650" y="3697288"/>
          <p14:tracePt t="96518" x="3556000" y="3697288"/>
          <p14:tracePt t="96533" x="3556000" y="3703638"/>
          <p14:tracePt t="96541" x="3562350" y="3709988"/>
          <p14:tracePt t="96549" x="3575050" y="3716338"/>
          <p14:tracePt t="96557" x="3587750" y="3729038"/>
          <p14:tracePt t="96564" x="3594100" y="3741738"/>
          <p14:tracePt t="96572" x="3606800" y="3748088"/>
          <p14:tracePt t="96580" x="3619500" y="3754438"/>
          <p14:tracePt t="96588" x="3625850" y="3760788"/>
          <p14:tracePt t="96596" x="3625850" y="3767138"/>
          <p14:tracePt t="96604" x="3632200" y="3773488"/>
          <p14:tracePt t="96613" x="3632200" y="3779838"/>
          <p14:tracePt t="96620" x="3638550" y="3786188"/>
          <p14:tracePt t="96628" x="3638550" y="3798888"/>
          <p14:tracePt t="96636" x="3644900" y="3805238"/>
          <p14:tracePt t="96645" x="3644900" y="3817938"/>
          <p14:tracePt t="96652" x="3644900" y="3824288"/>
          <p14:tracePt t="96719" x="3651250" y="3824288"/>
          <p14:tracePt t="96795" x="3651250" y="3830638"/>
          <p14:tracePt t="96807" x="3651250" y="3836988"/>
          <p14:tracePt t="96814" x="3651250" y="3843338"/>
          <p14:tracePt t="96830" x="3651250" y="3849688"/>
          <p14:tracePt t="96838" x="3651250" y="3856038"/>
          <p14:tracePt t="96863" x="3651250" y="3862388"/>
          <p14:tracePt t="96877" x="3651250" y="3868738"/>
          <p14:tracePt t="96897" x="3651250" y="3875088"/>
          <p14:tracePt t="96976" x="3651250" y="3881438"/>
          <p14:tracePt t="96984" x="3651250" y="3887788"/>
          <p14:tracePt t="96993" x="3644900" y="3887788"/>
          <p14:tracePt t="97010" x="3638550" y="3894138"/>
          <p14:tracePt t="97020" x="3638550" y="3900488"/>
          <p14:tracePt t="97029" x="3638550" y="3906838"/>
          <p14:tracePt t="97034" x="3638550" y="3913188"/>
          <p14:tracePt t="97043" x="3638550" y="3925888"/>
          <p14:tracePt t="97051" x="3632200" y="3932238"/>
          <p14:tracePt t="97059" x="3632200" y="3944938"/>
          <p14:tracePt t="97068" x="3632200" y="3957638"/>
          <p14:tracePt t="97075" x="3632200" y="3963988"/>
          <p14:tracePt t="97082" x="3632200" y="3970338"/>
          <p14:tracePt t="97091" x="3632200" y="3976688"/>
          <p14:tracePt t="98497" x="3625850" y="3976688"/>
          <p14:tracePt t="98508" x="3625850" y="3983038"/>
          <p14:tracePt t="98516" x="3606800" y="3995738"/>
          <p14:tracePt t="98525" x="3581400" y="4008438"/>
          <p14:tracePt t="98533" x="3568700" y="4014788"/>
          <p14:tracePt t="98541" x="3549650" y="4021138"/>
          <p14:tracePt t="98549" x="3536950" y="4027488"/>
          <p14:tracePt t="98557" x="3524250" y="4027488"/>
          <p14:tracePt t="98565" x="3511550" y="4033838"/>
          <p14:tracePt t="98573" x="3505200" y="4033838"/>
          <p14:tracePt t="98580" x="3498850" y="4040188"/>
          <p14:tracePt t="98588" x="3492500" y="4046538"/>
          <p14:tracePt t="98596" x="3486150" y="4046538"/>
          <p14:tracePt t="98605" x="3479800" y="4052888"/>
          <p14:tracePt t="98613" x="3467100" y="4065588"/>
          <p14:tracePt t="98620" x="3441700" y="4086225"/>
          <p14:tracePt t="98628" x="3421063" y="4124325"/>
          <p14:tracePt t="98636" x="3408363" y="4156075"/>
          <p14:tracePt t="98643" x="3395663" y="4187825"/>
          <p14:tracePt t="98650" x="3382963" y="4213225"/>
          <p14:tracePt t="98659" x="3363913" y="4238625"/>
          <p14:tracePt t="98666" x="3351213" y="4251325"/>
          <p14:tracePt t="98675" x="3344863" y="4270375"/>
          <p14:tracePt t="98905" x="3338513" y="4270375"/>
          <p14:tracePt t="98933" x="3351213" y="4270375"/>
          <p14:tracePt t="98940" x="3357563" y="4270375"/>
          <p14:tracePt t="98950" x="3370263" y="4270375"/>
          <p14:tracePt t="98957" x="3376613" y="4270375"/>
          <p14:tracePt t="98962" x="3389313" y="4270375"/>
          <p14:tracePt t="98971" x="3402013" y="4276725"/>
          <p14:tracePt t="98978" x="3408363" y="4276725"/>
          <p14:tracePt t="98986" x="3414713" y="4276725"/>
          <p14:tracePt t="98995" x="3427413" y="4276725"/>
          <p14:tracePt t="99010" x="3435350" y="4276725"/>
          <p14:tracePt t="99034" x="3441700" y="4264025"/>
          <p14:tracePt t="99043" x="3448050" y="4251325"/>
          <p14:tracePt t="99050" x="3454400" y="4232275"/>
          <p14:tracePt t="99058" x="3454400" y="4213225"/>
          <p14:tracePt t="99082" x="3454400" y="4206875"/>
          <p14:tracePt t="99103" x="3454400" y="4200525"/>
          <p14:tracePt t="99133" x="3454400" y="4194175"/>
          <p14:tracePt t="99143" x="3454400" y="4187825"/>
          <p14:tracePt t="99151" x="3454400" y="4175125"/>
          <p14:tracePt t="99158" x="3454400" y="4168775"/>
          <p14:tracePt t="99175" x="3454400" y="4156075"/>
          <p14:tracePt t="99282" x="3454400" y="4143375"/>
          <p14:tracePt t="99290" x="3454400" y="4137025"/>
          <p14:tracePt t="99298" x="3454400" y="4130675"/>
          <p14:tracePt t="99305" x="3460750" y="4117975"/>
          <p14:tracePt t="99313" x="3460750" y="4111625"/>
          <p14:tracePt t="99321" x="3460750" y="4105275"/>
          <p14:tracePt t="99329" x="3460750" y="4092575"/>
          <p14:tracePt t="99337" x="3467100" y="4079875"/>
          <p14:tracePt t="99345" x="3467100" y="4073525"/>
          <p14:tracePt t="99353" x="3467100" y="4065588"/>
          <p14:tracePt t="99360" x="3473450" y="4059238"/>
          <p14:tracePt t="99369" x="3479800" y="4052888"/>
          <p14:tracePt t="99376" x="3479800" y="4040188"/>
          <p14:tracePt t="99385" x="3479800" y="4027488"/>
          <p14:tracePt t="99392" x="3479800" y="4014788"/>
          <p14:tracePt t="99401" x="3479800" y="4002088"/>
          <p14:tracePt t="99416" x="3479800" y="3989388"/>
          <p14:tracePt t="99429" x="3479800" y="3983038"/>
          <p14:tracePt t="99645" x="3467100" y="3983038"/>
          <p14:tracePt t="99653" x="3427413" y="3983038"/>
          <p14:tracePt t="99660" x="3370263" y="3989388"/>
          <p14:tracePt t="99669" x="3325813" y="4002088"/>
          <p14:tracePt t="99676" x="3268663" y="4021138"/>
          <p14:tracePt t="99684" x="3224213" y="4033838"/>
          <p14:tracePt t="99692" x="3179763" y="4040188"/>
          <p14:tracePt t="99700" x="3148013" y="4040188"/>
          <p14:tracePt t="99709" x="3116263" y="4040188"/>
          <p14:tracePt t="99716" x="3103563" y="4040188"/>
          <p14:tracePt t="99724" x="3097213" y="4040188"/>
          <p14:tracePt t="99732" x="3078163" y="4040188"/>
          <p14:tracePt t="99741" x="3052763" y="4040188"/>
          <p14:tracePt t="99748" x="3021013" y="4040188"/>
          <p14:tracePt t="99757" x="2989263" y="4040188"/>
          <p14:tracePt t="99765" x="2955925" y="4040188"/>
          <p14:tracePt t="99772" x="2930525" y="4040188"/>
          <p14:tracePt t="99781" x="2905125" y="4033838"/>
          <p14:tracePt t="99789" x="2879725" y="4027488"/>
          <p14:tracePt t="99794" x="2854325" y="4014788"/>
          <p14:tracePt t="99803" x="2847975" y="4014788"/>
          <p14:tracePt t="99812" x="2828925" y="4002088"/>
          <p14:tracePt t="99819" x="2816225" y="3989388"/>
          <p14:tracePt t="99827" x="2803525" y="3976688"/>
          <p14:tracePt t="99835" x="2797175" y="3963988"/>
          <p14:tracePt t="99843" x="2784475" y="3957638"/>
          <p14:tracePt t="99850" x="2771775" y="3944938"/>
          <p14:tracePt t="99858" x="2765425" y="3938588"/>
          <p14:tracePt t="100001" x="2765425" y="3932238"/>
          <p14:tracePt t="100016" x="2771775" y="3932238"/>
          <p14:tracePt t="100025" x="2784475" y="3932238"/>
          <p14:tracePt t="100032" x="2797175" y="3932238"/>
          <p14:tracePt t="100040" x="2803525" y="3932238"/>
          <p14:tracePt t="100048" x="2816225" y="3925888"/>
          <p14:tracePt t="100056" x="2828925" y="3925888"/>
          <p14:tracePt t="100074" x="2841625" y="3919538"/>
          <p14:tracePt t="100081" x="2847975" y="3919538"/>
          <p14:tracePt t="100089" x="2854325" y="3913188"/>
          <p14:tracePt t="100097" x="2867025" y="3906838"/>
          <p14:tracePt t="100105" x="2873375" y="3906838"/>
          <p14:tracePt t="100110" x="2879725" y="3906838"/>
          <p14:tracePt t="100119" x="2892425" y="3900488"/>
          <p14:tracePt t="100126" x="2898775" y="3894138"/>
          <p14:tracePt t="100142" x="2911475" y="3887788"/>
          <p14:tracePt t="100150" x="2917825" y="3887788"/>
          <p14:tracePt t="100158" x="2930525" y="3881438"/>
          <p14:tracePt t="100167" x="2943225" y="3881438"/>
          <p14:tracePt t="100174" x="2949575" y="3881438"/>
          <p14:tracePt t="100182" x="2962275" y="3881438"/>
          <p14:tracePt t="100191" x="2968625" y="3881438"/>
          <p14:tracePt t="100207" x="2976563" y="3881438"/>
          <p14:tracePt t="100215" x="2982913" y="3881438"/>
          <p14:tracePt t="103087" x="2995613" y="3881438"/>
          <p14:tracePt t="103095" x="3014663" y="3881438"/>
          <p14:tracePt t="103103" x="3021013" y="3881438"/>
          <p14:tracePt t="103111" x="3033713" y="3894138"/>
          <p14:tracePt t="103120" x="3046413" y="3906838"/>
          <p14:tracePt t="103127" x="3052763" y="3913188"/>
          <p14:tracePt t="103142" x="3052763" y="3925888"/>
          <p14:tracePt t="103149" x="3052763" y="3932238"/>
          <p14:tracePt t="103158" x="3059113" y="3932238"/>
          <p14:tracePt t="103166" x="3059113" y="3944938"/>
          <p14:tracePt t="103173" x="3059113" y="3951288"/>
          <p14:tracePt t="103180" x="3059113" y="3957638"/>
          <p14:tracePt t="103189" x="3065463" y="3970338"/>
          <p14:tracePt t="103196" x="3078163" y="3983038"/>
          <p14:tracePt t="103205" x="3090863" y="3989388"/>
          <p14:tracePt t="103212" x="3097213" y="4002088"/>
          <p14:tracePt t="103221" x="3116263" y="4014788"/>
          <p14:tracePt t="103229" x="3128963" y="4021138"/>
          <p14:tracePt t="103237" x="3148013" y="4027488"/>
          <p14:tracePt t="103245" x="3154363" y="4033838"/>
          <p14:tracePt t="103253" x="3167063" y="4040188"/>
          <p14:tracePt t="103260" x="3173413" y="4040188"/>
          <p14:tracePt t="103277" x="3186113" y="4046538"/>
          <p14:tracePt t="103285" x="3192463" y="4052888"/>
          <p14:tracePt t="103300" x="3205163" y="4052888"/>
          <p14:tracePt t="103312" x="3217863" y="4052888"/>
          <p14:tracePt t="103319" x="3224213" y="4052888"/>
          <p14:tracePt t="103327" x="3249613" y="4052888"/>
          <p14:tracePt t="103335" x="3281363" y="4052888"/>
          <p14:tracePt t="103343" x="3313113" y="4052888"/>
          <p14:tracePt t="103351" x="3357563" y="4046538"/>
          <p14:tracePt t="103358" x="3395663" y="4040188"/>
          <p14:tracePt t="103369" x="3427413" y="4033838"/>
          <p14:tracePt t="103376" x="3473450" y="4027488"/>
          <p14:tracePt t="103384" x="3498850" y="4014788"/>
          <p14:tracePt t="103393" x="3536950" y="4008438"/>
          <p14:tracePt t="103400" x="3562350" y="3989388"/>
          <p14:tracePt t="103408" x="3594100" y="3976688"/>
          <p14:tracePt t="103419" x="3644900" y="3963988"/>
          <p14:tracePt t="103426" x="3676650" y="3951288"/>
          <p14:tracePt t="103435" x="3714750" y="3932238"/>
          <p14:tracePt t="103442" x="3759200" y="3919538"/>
          <p14:tracePt t="103450" x="3797300" y="3906838"/>
          <p14:tracePt t="103461" x="3816350" y="3894138"/>
          <p14:tracePt t="103469" x="3822700" y="3881438"/>
          <p14:tracePt t="103477" x="3829050" y="3868738"/>
          <p14:tracePt t="103485" x="3835400" y="3868738"/>
          <p14:tracePt t="103508" x="3841750" y="3868738"/>
          <p14:tracePt t="103521" x="3841750" y="3862388"/>
          <p14:tracePt t="103528" x="3848100" y="3856038"/>
          <p14:tracePt t="103538" x="3854450" y="3856038"/>
          <p14:tracePt t="103821" x="3854450" y="3862388"/>
          <p14:tracePt t="103830" x="3854450" y="3868738"/>
          <p14:tracePt t="103838" x="3854450" y="3875088"/>
          <p14:tracePt t="103846" x="3854450" y="3881438"/>
          <p14:tracePt t="103854" x="3867150" y="3894138"/>
          <p14:tracePt t="103863" x="3873500" y="3906838"/>
          <p14:tracePt t="103868" x="3887788" y="3919538"/>
          <p14:tracePt t="103874" x="3913188" y="3932238"/>
          <p14:tracePt t="103882" x="3951288" y="3944938"/>
          <p14:tracePt t="103890" x="3995738" y="3957638"/>
          <p14:tracePt t="103899" x="4040188" y="3976688"/>
          <p14:tracePt t="103906" x="4097338" y="3989388"/>
          <p14:tracePt t="103914" x="4154488" y="4008438"/>
          <p14:tracePt t="103922" x="4211638" y="4021138"/>
          <p14:tracePt t="103932" x="4262438" y="4040188"/>
          <p14:tracePt t="103940" x="4332288" y="4046538"/>
          <p14:tracePt t="103947" x="4397375" y="4065588"/>
          <p14:tracePt t="103955" x="4460875" y="4073525"/>
          <p14:tracePt t="103962" x="4524375" y="4086225"/>
          <p14:tracePt t="103971" x="4594225" y="4105275"/>
          <p14:tracePt t="103978" x="4657725" y="4124325"/>
          <p14:tracePt t="103987" x="4702175" y="4137025"/>
          <p14:tracePt t="103995" x="4752975" y="4149725"/>
          <p14:tracePt t="104003" x="4784725" y="4168775"/>
          <p14:tracePt t="104011" x="4811713" y="4181475"/>
          <p14:tracePt t="104016" x="4849813" y="4187825"/>
          <p14:tracePt t="104025" x="4894263" y="4200525"/>
          <p14:tracePt t="104032" x="4938713" y="4206875"/>
          <p14:tracePt t="104040" x="4983163" y="4219575"/>
          <p14:tracePt t="104048" x="5027613" y="4225925"/>
          <p14:tracePt t="104056" x="5072063" y="4225925"/>
          <p14:tracePt t="104064" x="5116513" y="4225925"/>
          <p14:tracePt t="104072" x="5154613" y="4225925"/>
          <p14:tracePt t="104080" x="5192713" y="4225925"/>
          <p14:tracePt t="104089" x="5218113" y="4225925"/>
          <p14:tracePt t="104096" x="5224463" y="4219575"/>
          <p14:tracePt t="104105" x="5237163" y="4213225"/>
          <p14:tracePt t="104112" x="5243513" y="4213225"/>
          <p14:tracePt t="104611" x="5243513" y="4206875"/>
          <p14:tracePt t="104618" x="5237163" y="4181475"/>
          <p14:tracePt t="104626" x="5230813" y="4156075"/>
          <p14:tracePt t="104635" x="5230813" y="4143375"/>
          <p14:tracePt t="104644" x="5230813" y="4137025"/>
          <p14:tracePt t="104651" x="5230813" y="4124325"/>
          <p14:tracePt t="104658" x="5230813" y="4117975"/>
          <p14:tracePt t="104666" x="5230813" y="4098925"/>
          <p14:tracePt t="104673" x="5230813" y="4086225"/>
          <p14:tracePt t="104681" x="5237163" y="4073525"/>
          <p14:tracePt t="104689" x="5243513" y="4065588"/>
          <p14:tracePt t="104696" x="5243513" y="4052888"/>
          <p14:tracePt t="104705" x="5249863" y="4046538"/>
          <p14:tracePt t="104712" x="5256213" y="4046538"/>
          <p14:tracePt t="104720" x="5264150" y="4040188"/>
          <p14:tracePt t="104728" x="5264150" y="4033838"/>
          <p14:tracePt t="104736" x="5270500" y="4027488"/>
          <p14:tracePt t="104744" x="5283200" y="4021138"/>
          <p14:tracePt t="104753" x="5289550" y="4014788"/>
          <p14:tracePt t="104761" x="5289550" y="4002088"/>
          <p14:tracePt t="104769" x="5308600" y="3995738"/>
          <p14:tracePt t="104777" x="5321300" y="3983038"/>
          <p14:tracePt t="104785" x="5340350" y="3970338"/>
          <p14:tracePt t="104793" x="5353050" y="3963988"/>
          <p14:tracePt t="104801" x="5372100" y="3951288"/>
          <p14:tracePt t="104809" x="5384800" y="3938588"/>
          <p14:tracePt t="104817" x="5397500" y="3938588"/>
          <p14:tracePt t="104822" x="5403850" y="3932238"/>
          <p14:tracePt t="104830" x="5416550" y="3925888"/>
          <p14:tracePt t="104838" x="5429250" y="3913188"/>
          <p14:tracePt t="104846" x="5441950" y="3906838"/>
          <p14:tracePt t="104854" x="5448300" y="3906838"/>
          <p14:tracePt t="104862" x="5461000" y="3900488"/>
          <p14:tracePt t="104870" x="5473700" y="3894138"/>
          <p14:tracePt t="104893" x="5499100" y="3894138"/>
          <p14:tracePt t="104894" x="5511800" y="3887788"/>
          <p14:tracePt t="104903" x="5518150" y="3881438"/>
          <p14:tracePt t="104911" x="5530850" y="3881438"/>
          <p14:tracePt t="104919" x="5543550" y="3875088"/>
          <p14:tracePt t="104927" x="5549900" y="3875088"/>
          <p14:tracePt t="104935" x="5562600" y="3875088"/>
          <p14:tracePt t="104944" x="5581650" y="3875088"/>
          <p14:tracePt t="104951" x="5594350" y="3875088"/>
          <p14:tracePt t="104958" x="5607050" y="3875088"/>
          <p14:tracePt t="104967" x="5619750" y="3875088"/>
          <p14:tracePt t="104974" x="5632450" y="3875088"/>
          <p14:tracePt t="104980" x="5645150" y="3875088"/>
          <p14:tracePt t="104988" x="5651500" y="3875088"/>
          <p14:tracePt t="104996" x="5664200" y="3875088"/>
          <p14:tracePt t="105005" x="5676900" y="3881438"/>
          <p14:tracePt t="105012" x="5683250" y="3881438"/>
          <p14:tracePt t="105021" x="5695950" y="3881438"/>
          <p14:tracePt t="105028" x="5708650" y="3887788"/>
          <p14:tracePt t="105037" x="5716588" y="3887788"/>
          <p14:tracePt t="105044" x="5722938" y="3887788"/>
          <p14:tracePt t="105053" x="5729288" y="3887788"/>
          <p14:tracePt t="105060" x="5741988" y="3894138"/>
          <p14:tracePt t="105069" x="5754688" y="3894138"/>
          <p14:tracePt t="105077" x="5761038" y="3894138"/>
          <p14:tracePt t="105085" x="5773738" y="3894138"/>
          <p14:tracePt t="105093" x="5786438" y="3900488"/>
          <p14:tracePt t="105101" x="5792788" y="3900488"/>
          <p14:tracePt t="105109" x="5805488" y="3900488"/>
          <p14:tracePt t="105117" x="5818188" y="3906838"/>
          <p14:tracePt t="105125" x="5824538" y="3913188"/>
          <p14:tracePt t="105133" x="5837238" y="3913188"/>
          <p14:tracePt t="105140" x="5849938" y="3919538"/>
          <p14:tracePt t="105146" x="5856288" y="3919538"/>
          <p14:tracePt t="105154" x="5875338" y="3919538"/>
          <p14:tracePt t="105162" x="5900738" y="3919538"/>
          <p14:tracePt t="105171" x="5932488" y="3919538"/>
          <p14:tracePt t="105178" x="5964238" y="3919538"/>
          <p14:tracePt t="105186" x="6008688" y="3919538"/>
          <p14:tracePt t="105194" x="6046788" y="3919538"/>
          <p14:tracePt t="105203" x="6091238" y="3919538"/>
          <p14:tracePt t="105210" x="6135688" y="3919538"/>
          <p14:tracePt t="105219" x="6181725" y="3919538"/>
          <p14:tracePt t="105227" x="6219825" y="3919538"/>
          <p14:tracePt t="105235" x="6264275" y="3919538"/>
          <p14:tracePt t="105243" x="6308725" y="3919538"/>
          <p14:tracePt t="105251" x="6353175" y="3913188"/>
          <p14:tracePt t="105259" x="6397625" y="3900488"/>
          <p14:tracePt t="105267" x="6454775" y="3894138"/>
          <p14:tracePt t="105275" x="6518275" y="3875088"/>
          <p14:tracePt t="105282" x="6588125" y="3862388"/>
          <p14:tracePt t="105290" x="6665913" y="3836988"/>
          <p14:tracePt t="105297" x="6761163" y="3817938"/>
          <p14:tracePt t="105304" x="6843713" y="3805238"/>
          <p14:tracePt t="105312" x="6913563" y="3792538"/>
          <p14:tracePt t="105321" x="6964363" y="3786188"/>
          <p14:tracePt t="105328" x="7008813" y="3786188"/>
          <p14:tracePt t="105338" x="7040563" y="3779838"/>
          <p14:tracePt t="105347" x="7085013" y="3779838"/>
          <p14:tracePt t="105354" x="7112000" y="3773488"/>
          <p14:tracePt t="105361" x="7137400" y="3773488"/>
          <p14:tracePt t="105369" x="7175500" y="3760788"/>
          <p14:tracePt t="105377" x="7213600" y="3754438"/>
          <p14:tracePt t="105385" x="7232650" y="3754438"/>
          <p14:tracePt t="105393" x="7258050" y="3748088"/>
          <p14:tracePt t="105401" x="7277100" y="3748088"/>
          <p14:tracePt t="105409" x="7283450" y="3748088"/>
          <p14:tracePt t="105417" x="7289800" y="3748088"/>
          <p14:tracePt t="105462" x="7308850" y="3748088"/>
          <p14:tracePt t="105471" x="7353300" y="3748088"/>
          <p14:tracePt t="105478" x="7429500" y="3748088"/>
          <p14:tracePt t="105487" x="7512050" y="3760788"/>
          <p14:tracePt t="105494" x="7589838" y="3760788"/>
          <p14:tracePt t="105503" x="7697788" y="3760788"/>
          <p14:tracePt t="105510" x="7767638" y="3760788"/>
          <p14:tracePt t="105519" x="7843838" y="3754438"/>
          <p14:tracePt t="105526" x="7900988" y="3741738"/>
          <p14:tracePt t="105535" x="7945438" y="3741738"/>
          <p14:tracePt t="105543" x="7983538" y="3741738"/>
          <p14:tracePt t="105551" x="8029575" y="3741738"/>
          <p14:tracePt t="105560" x="8074025" y="3741738"/>
          <p14:tracePt t="105567" x="8118475" y="3741738"/>
          <p14:tracePt t="105575" x="8162925" y="3741738"/>
          <p14:tracePt t="105583" x="8194675" y="3741738"/>
          <p14:tracePt t="105590" x="8213725" y="3741738"/>
          <p14:tracePt t="105599" x="8245475" y="3741738"/>
          <p14:tracePt t="105604" x="8264525" y="3741738"/>
          <p14:tracePt t="105612" x="8283575" y="3741738"/>
          <p14:tracePt t="105620" x="8289925" y="3741738"/>
          <p14:tracePt t="105628" x="8296275" y="3741738"/>
          <p14:tracePt t="105637" x="8302625" y="3741738"/>
          <p14:tracePt t="106309" x="8296275" y="3741738"/>
          <p14:tracePt t="106317" x="8258175" y="3729038"/>
          <p14:tracePt t="106325" x="8213725" y="3722688"/>
          <p14:tracePt t="106333" x="8156575" y="3722688"/>
          <p14:tracePt t="106340" x="8093075" y="3722688"/>
          <p14:tracePt t="106349" x="8029575" y="3741738"/>
          <p14:tracePt t="106356" x="7964488" y="3748088"/>
          <p14:tracePt t="106365" x="7920038" y="3754438"/>
          <p14:tracePt t="106373" x="7862888" y="3754438"/>
          <p14:tracePt t="106380" x="7831138" y="3760788"/>
          <p14:tracePt t="106390" x="7786688" y="3760788"/>
          <p14:tracePt t="106398" x="7754938" y="3767138"/>
          <p14:tracePt t="106404" x="7697788" y="3767138"/>
          <p14:tracePt t="106413" x="7640638" y="3779838"/>
          <p14:tracePt t="106420" x="7558088" y="3792538"/>
          <p14:tracePt t="106430" x="7448550" y="3805238"/>
          <p14:tracePt t="106435" x="7321550" y="3811588"/>
          <p14:tracePt t="106442" x="7137400" y="3836988"/>
          <p14:tracePt t="106451" x="6951663" y="3856038"/>
          <p14:tracePt t="106459" x="6723063" y="3894138"/>
          <p14:tracePt t="106467" x="6473825" y="3925888"/>
          <p14:tracePt t="106475" x="6154738" y="3983038"/>
          <p14:tracePt t="106483" x="5837238" y="4065588"/>
          <p14:tracePt t="106491" x="5518150" y="4111625"/>
          <p14:tracePt t="106499" x="5224463" y="4168775"/>
          <p14:tracePt t="106507" x="4913313" y="4194175"/>
          <p14:tracePt t="106515" x="4600575" y="4251325"/>
          <p14:tracePt t="106523" x="4332288" y="4283075"/>
          <p14:tracePt t="106530" x="4110038" y="4295775"/>
          <p14:tracePt t="106540" x="3913188" y="4295775"/>
          <p14:tracePt t="106548" x="3740150" y="4295775"/>
          <p14:tracePt t="106555" x="3600450" y="4302125"/>
          <p14:tracePt t="106562" x="3479800" y="4321175"/>
          <p14:tracePt t="106571" x="3370263" y="4340225"/>
          <p14:tracePt t="106576" x="3287713" y="4359275"/>
          <p14:tracePt t="106585" x="3192463" y="4365625"/>
          <p14:tracePt t="106592" x="3097213" y="4384675"/>
          <p14:tracePt t="106601" x="2995613" y="4397375"/>
          <p14:tracePt t="106609" x="2892425" y="4416425"/>
          <p14:tracePt t="106617" x="2816225" y="4435475"/>
          <p14:tracePt t="106625" x="2759075" y="4441825"/>
          <p14:tracePt t="106633" x="2714625" y="4448175"/>
          <p14:tracePt t="106641" x="2670175" y="4467225"/>
          <p14:tracePt t="106649" x="2619375" y="4467225"/>
          <p14:tracePt t="106657" x="2562225" y="4467225"/>
          <p14:tracePt t="106665" x="2530475" y="4467225"/>
          <p14:tracePt t="106673" x="2490788" y="4454525"/>
          <p14:tracePt t="106681" x="2471738" y="4454525"/>
          <p14:tracePt t="106688" x="2433638" y="4448175"/>
          <p14:tracePt t="106696" x="2395538" y="4448175"/>
          <p14:tracePt t="106704" x="2351088" y="4448175"/>
          <p14:tracePt t="106712" x="2306638" y="4448175"/>
          <p14:tracePt t="106719" x="2262188" y="4441825"/>
          <p14:tracePt t="106726" x="2230438" y="4441825"/>
          <p14:tracePt t="106735" x="2205038" y="4441825"/>
          <p14:tracePt t="106742" x="2185988" y="4435475"/>
          <p14:tracePt t="106751" x="2179638" y="4435475"/>
          <p14:tracePt t="106759" x="2166938" y="4435475"/>
          <p14:tracePt t="106768" x="2160588" y="4435475"/>
          <p14:tracePt t="106846" x="2160588" y="4429125"/>
          <p14:tracePt t="106864" x="2160588" y="4410075"/>
          <p14:tracePt t="106872" x="2160588" y="4403725"/>
          <p14:tracePt t="106882" x="2173288" y="4391025"/>
          <p14:tracePt t="106884" x="2185988" y="4378325"/>
          <p14:tracePt t="106892" x="2198688" y="4365625"/>
          <p14:tracePt t="106901" x="2205038" y="4359275"/>
          <p14:tracePt t="106909" x="2217738" y="4346575"/>
          <p14:tracePt t="106917" x="2224088" y="4333875"/>
          <p14:tracePt t="106924" x="2236788" y="4321175"/>
          <p14:tracePt t="106933" x="2243138" y="4314825"/>
          <p14:tracePt t="106941" x="2249488" y="4302125"/>
          <p14:tracePt t="106949" x="2262188" y="4289425"/>
          <p14:tracePt t="106957" x="2268538" y="4276725"/>
          <p14:tracePt t="106964" x="2274888" y="4270375"/>
          <p14:tracePt t="106972" x="2287588" y="4257675"/>
          <p14:tracePt t="106988" x="2287588" y="4251325"/>
          <p14:tracePt t="107359" x="2293938" y="4251325"/>
          <p14:tracePt t="107371" x="2300288" y="4257675"/>
          <p14:tracePt t="107379" x="2306638" y="4264025"/>
          <p14:tracePt t="107387" x="2312988" y="4264025"/>
          <p14:tracePt t="107395" x="2319338" y="4270375"/>
          <p14:tracePt t="107403" x="2325688" y="4276725"/>
          <p14:tracePt t="107415" x="2332038" y="4276725"/>
          <p14:tracePt t="107422" x="2338388" y="4276725"/>
          <p14:tracePt t="107431" x="2344738" y="4276725"/>
          <p14:tracePt t="107446" x="2351088" y="4283075"/>
          <p14:tracePt t="107455" x="2357438" y="4283075"/>
          <p14:tracePt t="107470" x="2370138" y="4283075"/>
          <p14:tracePt t="107478" x="2382838" y="4283075"/>
          <p14:tracePt t="107486" x="2389188" y="4276725"/>
          <p14:tracePt t="107494" x="2401888" y="4270375"/>
          <p14:tracePt t="107502" x="2408238" y="4270375"/>
          <p14:tracePt t="107510" x="2414588" y="4270375"/>
          <p14:tracePt t="107593" x="2414588" y="4264025"/>
          <p14:tracePt t="110417" x="2420938" y="4264025"/>
          <p14:tracePt t="110424" x="2465388" y="4251325"/>
          <p14:tracePt t="110432" x="2509838" y="4251325"/>
          <p14:tracePt t="110440" x="2555875" y="4257675"/>
          <p14:tracePt t="110450" x="2587625" y="4276725"/>
          <p14:tracePt t="110456" x="2638425" y="4289425"/>
          <p14:tracePt t="110464" x="2682875" y="4308475"/>
          <p14:tracePt t="110472" x="2714625" y="4321175"/>
          <p14:tracePt t="110481" x="2733675" y="4333875"/>
          <p14:tracePt t="110489" x="2752725" y="4346575"/>
          <p14:tracePt t="110497" x="2765425" y="4352925"/>
          <p14:tracePt t="110505" x="2778125" y="4365625"/>
          <p14:tracePt t="110513" x="2784475" y="4378325"/>
          <p14:tracePt t="110521" x="2803525" y="4391025"/>
          <p14:tracePt t="110529" x="2822575" y="4397375"/>
          <p14:tracePt t="110536" x="2867025" y="4410075"/>
          <p14:tracePt t="110544" x="2905125" y="4410075"/>
          <p14:tracePt t="110553" x="2949575" y="4410075"/>
          <p14:tracePt t="110558" x="2995613" y="4410075"/>
          <p14:tracePt t="110566" x="3040063" y="4397375"/>
          <p14:tracePt t="110574" x="3065463" y="4384675"/>
          <p14:tracePt t="110582" x="3090863" y="4371975"/>
          <p14:tracePt t="110590" x="3103563" y="4371975"/>
          <p14:tracePt t="110599" x="3116263" y="4365625"/>
          <p14:tracePt t="110606" x="3116263" y="4359275"/>
          <p14:tracePt t="110615" x="3116263" y="4352925"/>
          <p14:tracePt t="110663" x="3122613" y="4352925"/>
          <p14:tracePt t="110670" x="3128963" y="4321175"/>
          <p14:tracePt t="110679" x="3148013" y="4283075"/>
          <p14:tracePt t="110686" x="3167063" y="4238625"/>
          <p14:tracePt t="110695" x="3186113" y="4194175"/>
          <p14:tracePt t="110702" x="3198813" y="4143375"/>
          <p14:tracePt t="110708" x="3205163" y="4124325"/>
          <p14:tracePt t="110716" x="3205163" y="4098925"/>
          <p14:tracePt t="110724" x="3192463" y="4079875"/>
          <p14:tracePt t="110733" x="3173413" y="4059238"/>
          <p14:tracePt t="110740" x="3154363" y="4033838"/>
          <p14:tracePt t="110749" x="3109913" y="4008438"/>
          <p14:tracePt t="110756" x="3059113" y="3983038"/>
          <p14:tracePt t="110764" x="3001963" y="3951288"/>
          <p14:tracePt t="110772" x="2936875" y="3919538"/>
          <p14:tracePt t="110781" x="2867025" y="3875088"/>
          <p14:tracePt t="110788" x="2790825" y="3843338"/>
          <p14:tracePt t="110797" x="2701925" y="3805238"/>
          <p14:tracePt t="110804" x="2587625" y="3748088"/>
          <p14:tracePt t="110813" x="2427288" y="3678238"/>
          <p14:tracePt t="110821" x="2293938" y="3638550"/>
          <p14:tracePt t="110830" x="2128838" y="3613150"/>
          <p14:tracePt t="110836" x="2019300" y="3600450"/>
          <p14:tracePt t="110845" x="1905000" y="3581400"/>
          <p14:tracePt t="110852" x="1809750" y="3568700"/>
          <p14:tracePt t="110858" x="1733550" y="3562350"/>
          <p14:tracePt t="110866" x="1657350" y="3556000"/>
          <p14:tracePt t="110874" x="1592263" y="3549650"/>
          <p14:tracePt t="110882" x="1522413" y="3536950"/>
          <p14:tracePt t="110904" x="1395413" y="3511550"/>
          <p14:tracePt t="110906" x="1331913" y="3505200"/>
          <p14:tracePt t="110915" x="1268413" y="3498850"/>
          <p14:tracePt t="110922" x="1211263" y="3498850"/>
          <p14:tracePt t="110931" x="1166813" y="3505200"/>
          <p14:tracePt t="110938" x="1127125" y="3524250"/>
          <p14:tracePt t="110948" x="1108075" y="3530600"/>
          <p14:tracePt t="110954" x="1082675" y="3543300"/>
          <p14:tracePt t="110963" x="1076325" y="3556000"/>
          <p14:tracePt t="110970" x="1057275" y="3568700"/>
          <p14:tracePt t="110979" x="1038225" y="3581400"/>
          <p14:tracePt t="110987" x="1012825" y="3594100"/>
          <p14:tracePt t="110995" x="974725" y="3606800"/>
          <p14:tracePt t="111002" x="942975" y="3619500"/>
          <p14:tracePt t="111011" x="892175" y="3646488"/>
          <p14:tracePt t="111016" x="847725" y="3678238"/>
          <p14:tracePt t="111025" x="796925" y="3709988"/>
          <p14:tracePt t="111032" x="758825" y="3760788"/>
          <p14:tracePt t="111040" x="746125" y="3792538"/>
          <p14:tracePt t="111049" x="727075" y="3830638"/>
          <p14:tracePt t="111056" x="720725" y="3849688"/>
          <p14:tracePt t="111064" x="714375" y="3875088"/>
          <p14:tracePt t="111072" x="708025" y="3906838"/>
          <p14:tracePt t="111081" x="708025" y="3932238"/>
          <p14:tracePt t="111088" x="720725" y="3976688"/>
          <p14:tracePt t="111097" x="733425" y="4021138"/>
          <p14:tracePt t="111104" x="758825" y="4073525"/>
          <p14:tracePt t="111113" x="790575" y="4111625"/>
          <p14:tracePt t="111121" x="828675" y="4143375"/>
          <p14:tracePt t="111129" x="892175" y="4175125"/>
          <p14:tracePt t="111138" x="955675" y="4206875"/>
          <p14:tracePt t="111145" x="1019175" y="4225925"/>
          <p14:tracePt t="111152" x="1101725" y="4238625"/>
          <p14:tracePt t="111161" x="1211263" y="4251325"/>
          <p14:tracePt t="111168" x="1344613" y="4257675"/>
          <p14:tracePt t="111177" x="1477963" y="4257675"/>
          <p14:tracePt t="111182" x="1625600" y="4238625"/>
          <p14:tracePt t="111190" x="1784350" y="4213225"/>
          <p14:tracePt t="111199" x="1911350" y="4181475"/>
          <p14:tracePt t="111206" x="2019300" y="4168775"/>
          <p14:tracePt t="111215" x="2116138" y="4149725"/>
          <p14:tracePt t="111222" x="2192338" y="4130675"/>
          <p14:tracePt t="111230" x="2262188" y="4117975"/>
          <p14:tracePt t="111238" x="2312988" y="4098925"/>
          <p14:tracePt t="111247" x="2370138" y="4086225"/>
          <p14:tracePt t="111254" x="2414588" y="4065588"/>
          <p14:tracePt t="111263" x="2452688" y="4052888"/>
          <p14:tracePt t="111270" x="2490788" y="4040188"/>
          <p14:tracePt t="111279" x="2517775" y="4027488"/>
          <p14:tracePt t="111287" x="2530475" y="4014788"/>
          <p14:tracePt t="111295" x="2536825" y="4002088"/>
          <p14:tracePt t="111302" x="2549525" y="3976688"/>
          <p14:tracePt t="111311" x="2555875" y="3951288"/>
          <p14:tracePt t="111318" x="2562225" y="3925888"/>
          <p14:tracePt t="111324" x="2562225" y="3894138"/>
          <p14:tracePt t="111332" x="2562225" y="3862388"/>
          <p14:tracePt t="111340" x="2549525" y="3817938"/>
          <p14:tracePt t="111349" x="2524125" y="3779838"/>
          <p14:tracePt t="111356" x="2503488" y="3741738"/>
          <p14:tracePt t="111364" x="2452688" y="3709988"/>
          <p14:tracePt t="111372" x="2408238" y="3678238"/>
          <p14:tracePt t="111381" x="2351088" y="3659188"/>
          <p14:tracePt t="111388" x="2293938" y="3646488"/>
          <p14:tracePt t="111397" x="2230438" y="3625850"/>
          <p14:tracePt t="111404" x="2154238" y="3613150"/>
          <p14:tracePt t="111413" x="2071688" y="3613150"/>
          <p14:tracePt t="111421" x="1962150" y="3613150"/>
          <p14:tracePt t="111429" x="1866900" y="3613150"/>
          <p14:tracePt t="111437" x="1765300" y="3613150"/>
          <p14:tracePt t="111445" x="1657350" y="3619500"/>
          <p14:tracePt t="111453" x="1547813" y="3638550"/>
          <p14:tracePt t="111461" x="1439863" y="3652838"/>
          <p14:tracePt t="111468" x="1338263" y="3659188"/>
          <p14:tracePt t="111477" x="1230313" y="3678238"/>
          <p14:tracePt t="111482" x="1166813" y="3690938"/>
          <p14:tracePt t="111490" x="1108075" y="3709988"/>
          <p14:tracePt t="111498" x="1063625" y="3716338"/>
          <p14:tracePt t="111506" x="1044575" y="3729038"/>
          <p14:tracePt t="111514" x="1031875" y="3735388"/>
          <p14:tracePt t="111522" x="1025525" y="3748088"/>
          <p14:tracePt t="111531" x="1012825" y="3748088"/>
          <p14:tracePt t="111538" x="1006475" y="3760788"/>
          <p14:tracePt t="111547" x="1000125" y="3773488"/>
          <p14:tracePt t="111554" x="987425" y="3786188"/>
          <p14:tracePt t="111563" x="968375" y="3805238"/>
          <p14:tracePt t="111571" x="949325" y="3836988"/>
          <p14:tracePt t="111579" x="923925" y="3887788"/>
          <p14:tracePt t="111587" x="911225" y="3932238"/>
          <p14:tracePt t="111595" x="904875" y="3976688"/>
          <p14:tracePt t="111602" x="898525" y="4021138"/>
          <p14:tracePt t="111611" x="898525" y="4065588"/>
          <p14:tracePt t="111618" x="898525" y="4111625"/>
          <p14:tracePt t="111627" x="911225" y="4143375"/>
          <p14:tracePt t="111634" x="923925" y="4194175"/>
          <p14:tracePt t="111640" x="955675" y="4232275"/>
          <p14:tracePt t="111649" x="1006475" y="4270375"/>
          <p14:tracePt t="111656" x="1050925" y="4302125"/>
          <p14:tracePt t="111665" x="1101725" y="4333875"/>
          <p14:tracePt t="111672" x="1160463" y="4359275"/>
          <p14:tracePt t="111680" x="1217613" y="4384675"/>
          <p14:tracePt t="111688" x="1281113" y="4397375"/>
          <p14:tracePt t="111697" x="1344613" y="4416425"/>
          <p14:tracePt t="111704" x="1433513" y="4435475"/>
          <p14:tracePt t="111713" x="1541463" y="4441825"/>
          <p14:tracePt t="111720" x="1638300" y="4448175"/>
          <p14:tracePt t="111729" x="1752600" y="4448175"/>
          <p14:tracePt t="111737" x="1898650" y="4460875"/>
          <p14:tracePt t="111745" x="2058988" y="4473575"/>
          <p14:tracePt t="111752" x="2160588" y="4473575"/>
          <p14:tracePt t="111761" x="2281238" y="4473575"/>
          <p14:tracePt t="111768" x="2420938" y="4473575"/>
          <p14:tracePt t="111777" x="2555875" y="4473575"/>
          <p14:tracePt t="111784" x="2670175" y="4479925"/>
          <p14:tracePt t="111792" x="2778125" y="4486275"/>
          <p14:tracePt t="111801" x="2860675" y="4486275"/>
          <p14:tracePt t="111806" x="2936875" y="4479925"/>
          <p14:tracePt t="111815" x="3001963" y="4460875"/>
          <p14:tracePt t="111822" x="3078163" y="4435475"/>
          <p14:tracePt t="111831" x="3160713" y="4403725"/>
          <p14:tracePt t="111838" x="3224213" y="4359275"/>
          <p14:tracePt t="111847" x="3294063" y="4314825"/>
          <p14:tracePt t="111855" x="3351213" y="4264025"/>
          <p14:tracePt t="111863" x="3402013" y="4213225"/>
          <p14:tracePt t="111871" x="3448050" y="4168775"/>
          <p14:tracePt t="111888" x="3492500" y="4073525"/>
          <p14:tracePt t="111895" x="3505200" y="4027488"/>
          <p14:tracePt t="111903" x="3505200" y="3983038"/>
          <p14:tracePt t="111910" x="3498850" y="3938588"/>
          <p14:tracePt t="111919" x="3473450" y="3887788"/>
          <p14:tracePt t="111927" x="3454400" y="3843338"/>
          <p14:tracePt t="111935" x="3414713" y="3824288"/>
          <p14:tracePt t="111942" x="3363913" y="3792538"/>
          <p14:tracePt t="111949" x="3300413" y="3754438"/>
          <p14:tracePt t="111956" x="3230563" y="3741738"/>
          <p14:tracePt t="111964" x="3154363" y="3722688"/>
          <p14:tracePt t="111972" x="3071813" y="3703638"/>
          <p14:tracePt t="111981" x="2976563" y="3690938"/>
          <p14:tracePt t="111989" x="2867025" y="3678238"/>
          <p14:tracePt t="111997" x="2733675" y="3659188"/>
          <p14:tracePt t="112004" x="2574925" y="3652838"/>
          <p14:tracePt t="112013" x="2395538" y="3638550"/>
          <p14:tracePt t="112020" x="2230438" y="3652838"/>
          <p14:tracePt t="112029" x="2044700" y="3690938"/>
          <p14:tracePt t="112037" x="1854200" y="3722688"/>
          <p14:tracePt t="112045" x="1733550" y="3741738"/>
          <p14:tracePt t="112054" x="1638300" y="3760788"/>
          <p14:tracePt t="112060" x="1566863" y="3779838"/>
          <p14:tracePt t="112068" x="1522413" y="3792538"/>
          <p14:tracePt t="112077" x="1509713" y="3805238"/>
          <p14:tracePt t="112084" x="1503363" y="3811588"/>
          <p14:tracePt t="112092" x="1503363" y="3824288"/>
          <p14:tracePt t="112100" x="1497013" y="3843338"/>
          <p14:tracePt t="112106" x="1497013" y="3868738"/>
          <p14:tracePt t="112114" x="1503363" y="3900488"/>
          <p14:tracePt t="112122" x="1516063" y="3925888"/>
          <p14:tracePt t="112131" x="1528763" y="3963988"/>
          <p14:tracePt t="112138" x="1535113" y="3995738"/>
          <p14:tracePt t="112146" x="1547813" y="4021138"/>
          <p14:tracePt t="112155" x="1573213" y="4059238"/>
          <p14:tracePt t="112163" x="1598613" y="4086225"/>
          <p14:tracePt t="112170" x="1651000" y="4117975"/>
          <p14:tracePt t="112179" x="1695450" y="4130675"/>
          <p14:tracePt t="112187" x="1739900" y="4143375"/>
          <p14:tracePt t="112195" x="1784350" y="4162425"/>
          <p14:tracePt t="112203" x="1828800" y="4175125"/>
          <p14:tracePt t="112211" x="1866900" y="4187825"/>
          <p14:tracePt t="112219" x="1905000" y="4206875"/>
          <p14:tracePt t="112227" x="1911350" y="4219575"/>
          <p14:tracePt t="112234" x="1924050" y="4219575"/>
          <p14:tracePt t="112633" x="1924050" y="4225925"/>
          <p14:tracePt t="112650" x="1924050" y="4244975"/>
          <p14:tracePt t="112656" x="1911350" y="4276725"/>
          <p14:tracePt t="112665" x="1892300" y="4321175"/>
          <p14:tracePt t="112672" x="1873250" y="4365625"/>
          <p14:tracePt t="112681" x="1847850" y="4416425"/>
          <p14:tracePt t="112688" x="1809750" y="4460875"/>
          <p14:tracePt t="112698" x="1784350" y="4492625"/>
          <p14:tracePt t="112708" x="1746250" y="4525963"/>
          <p14:tracePt t="112714" x="1695450" y="4557713"/>
          <p14:tracePt t="112720" x="1657350" y="4589463"/>
          <p14:tracePt t="112729" x="1619250" y="4608513"/>
          <p14:tracePt t="112736" x="1573213" y="4621213"/>
          <p14:tracePt t="112745" x="1528763" y="4633913"/>
          <p14:tracePt t="112750" x="1503363" y="4633913"/>
          <p14:tracePt t="112759" x="1484313" y="4633913"/>
          <p14:tracePt t="112766" x="1458913" y="4627563"/>
          <p14:tracePt t="112774" x="1439863" y="4608513"/>
          <p14:tracePt t="112782" x="1414463" y="4570413"/>
          <p14:tracePt t="112791" x="1389063" y="4513263"/>
          <p14:tracePt t="112799" x="1357313" y="4460875"/>
          <p14:tracePt t="112807" x="1325563" y="4416425"/>
          <p14:tracePt t="112814" x="1287463" y="4365625"/>
          <p14:tracePt t="112822" x="1255713" y="4302125"/>
          <p14:tracePt t="112831" x="1230313" y="4232275"/>
          <p14:tracePt t="112838" x="1211263" y="4149725"/>
          <p14:tracePt t="112848" x="1192213" y="4046538"/>
          <p14:tracePt t="112858" x="1185863" y="3932238"/>
          <p14:tracePt t="112863" x="1185863" y="3786188"/>
          <p14:tracePt t="112886" x="1217613" y="3549650"/>
          <p14:tracePt t="112887" x="1223963" y="3441700"/>
          <p14:tracePt t="112897" x="1223963" y="3359150"/>
          <p14:tracePt t="112904" x="1223963" y="3270250"/>
          <p14:tracePt t="112913" x="1223963" y="3173413"/>
          <p14:tracePt t="112920" x="1223963" y="3071813"/>
          <p14:tracePt t="112929" x="1230313" y="2976563"/>
          <p14:tracePt t="112936" x="1243013" y="2887663"/>
          <p14:tracePt t="112945" x="1249363" y="2805113"/>
          <p14:tracePt t="112954" x="1255713" y="2720975"/>
          <p14:tracePt t="112963" x="1274763" y="2632075"/>
          <p14:tracePt t="112970" x="1281113" y="2555875"/>
          <p14:tracePt t="112978" x="1300163" y="2479675"/>
          <p14:tracePt t="112986" x="1306513" y="2384425"/>
          <p14:tracePt t="112995" x="1306513" y="2287588"/>
          <p14:tracePt t="113003" x="1306513" y="2173288"/>
          <p14:tracePt t="113011" x="1306513" y="2071688"/>
          <p14:tracePt t="113019" x="1300163" y="1970088"/>
          <p14:tracePt t="113028" x="1306513" y="1866900"/>
          <p14:tracePt t="113035" x="1325563" y="1758950"/>
          <p14:tracePt t="113042" x="1325563" y="1644650"/>
          <p14:tracePt t="113050" x="1325563" y="1549400"/>
          <p14:tracePt t="113058" x="1306513" y="1471613"/>
          <p14:tracePt t="113066" x="1293813" y="1401763"/>
          <p14:tracePt t="113074" x="1274763" y="1338263"/>
          <p14:tracePt t="113082" x="1262063" y="1281113"/>
          <p14:tracePt t="113090" x="1243013" y="1230313"/>
          <p14:tracePt t="113100" x="1230313" y="1179513"/>
          <p14:tracePt t="113106" x="1211263" y="1128713"/>
          <p14:tracePt t="113115" x="1198563" y="1069975"/>
          <p14:tracePt t="113122" x="1179513" y="1000125"/>
          <p14:tracePt t="113130" x="1154113" y="936625"/>
          <p14:tracePt t="113138" x="1139825" y="892175"/>
          <p14:tracePt t="113146" x="1120775" y="847725"/>
          <p14:tracePt t="113154" x="1114425" y="822325"/>
          <p14:tracePt t="113163" x="1114425" y="809625"/>
          <p14:tracePt t="113170" x="1114425" y="803275"/>
          <p14:tracePt t="113186" x="1114425" y="796925"/>
          <p14:tracePt t="113337" x="1095375" y="809625"/>
          <p14:tracePt t="113345" x="1069975" y="841375"/>
          <p14:tracePt t="113354" x="1019175" y="892175"/>
          <p14:tracePt t="113360" x="974725" y="936625"/>
          <p14:tracePt t="113369" x="923925" y="981075"/>
          <p14:tracePt t="113377" x="873125" y="1031875"/>
          <p14:tracePt t="113385" x="835025" y="1057275"/>
          <p14:tracePt t="113393" x="790575" y="1069975"/>
          <p14:tracePt t="113400" x="746125" y="1084263"/>
          <p14:tracePt t="113408" x="708025" y="1103313"/>
          <p14:tracePt t="113416" x="674688" y="1116013"/>
          <p14:tracePt t="113424" x="630238" y="1122363"/>
          <p14:tracePt t="113432" x="585788" y="1122363"/>
          <p14:tracePt t="113440" x="541338" y="1122363"/>
          <p14:tracePt t="113449" x="490538" y="1122363"/>
          <p14:tracePt t="113454" x="420688" y="1122363"/>
          <p14:tracePt t="113463" x="357188" y="1116013"/>
          <p14:tracePt t="113470" x="306388" y="1116013"/>
          <p14:tracePt t="113479" x="261938" y="1096963"/>
          <p14:tracePt t="113486" x="209550" y="1084263"/>
          <p14:tracePt t="113495" x="177800" y="1077913"/>
          <p14:tracePt t="113502" x="152400" y="1069975"/>
          <p14:tracePt t="113511" x="133350" y="1063625"/>
          <p14:tracePt t="113519" x="127000" y="1063625"/>
          <p14:tracePt t="113566" x="120650" y="1063625"/>
          <p14:tracePt t="113583" x="107950" y="1069975"/>
          <p14:tracePt t="113590" x="101600" y="1090613"/>
          <p14:tracePt t="113599" x="82550" y="1135063"/>
          <p14:tracePt t="113606" x="69850" y="1179513"/>
          <p14:tracePt t="113613" x="50800" y="1243013"/>
          <p14:tracePt t="113620" x="38100" y="1312863"/>
          <p14:tracePt t="113629" x="19050" y="1389063"/>
          <p14:tracePt t="113636" x="6350" y="1465263"/>
          <p14:tracePt t="113677" x="0" y="1898650"/>
          <p14:tracePt t="113685" x="0" y="1995488"/>
          <p14:tracePt t="113693" x="0" y="2090738"/>
          <p14:tracePt t="114028" x="95250" y="3282950"/>
          <p14:tracePt t="114036" x="171450" y="3263900"/>
          <p14:tracePt t="114044" x="255588" y="3263900"/>
          <p14:tracePt t="114052" x="350838" y="3263900"/>
          <p14:tracePt t="114061" x="484188" y="3270250"/>
          <p14:tracePt t="114068" x="636588" y="3270250"/>
          <p14:tracePt t="114075" x="809625" y="3270250"/>
          <p14:tracePt t="114082" x="987425" y="3270250"/>
          <p14:tracePt t="114090" x="1147763" y="3251200"/>
          <p14:tracePt t="114099" x="1300163" y="3251200"/>
          <p14:tracePt t="114106" x="1420813" y="3232150"/>
          <p14:tracePt t="114114" x="1528763" y="3219450"/>
          <p14:tracePt t="114122" x="1606550" y="3219450"/>
          <p14:tracePt t="114130" x="1670050" y="3219450"/>
          <p14:tracePt t="114138" x="1733550" y="3219450"/>
          <p14:tracePt t="114149" x="1797050" y="3225800"/>
          <p14:tracePt t="114156" x="1860550" y="3238500"/>
          <p14:tracePt t="114164" x="1917700" y="3244850"/>
          <p14:tracePt t="114173" x="1962150" y="3251200"/>
          <p14:tracePt t="114179" x="2006600" y="3251200"/>
          <p14:tracePt t="114186" x="2038350" y="3257550"/>
          <p14:tracePt t="114195" x="2065338" y="3257550"/>
          <p14:tracePt t="114202" x="2078038" y="3257550"/>
          <p14:tracePt t="114541" x="2103438" y="3257550"/>
          <p14:tracePt t="114549" x="2185988" y="3257550"/>
          <p14:tracePt t="114557" x="2287588" y="3257550"/>
          <p14:tracePt t="114564" x="2439988" y="3232150"/>
          <p14:tracePt t="114572" x="2644775" y="3211513"/>
          <p14:tracePt t="114580" x="2847975" y="3186113"/>
          <p14:tracePt t="114588" x="3078163" y="3160713"/>
          <p14:tracePt t="114596" x="3344863" y="3135313"/>
          <p14:tracePt t="114604" x="3644900" y="3135313"/>
          <p14:tracePt t="114612" x="3951288" y="3122613"/>
          <p14:tracePt t="114620" x="4281488" y="3103563"/>
          <p14:tracePt t="114628" x="4587875" y="3090863"/>
          <p14:tracePt t="114636" x="4894263" y="3065463"/>
          <p14:tracePt t="114645" x="5192713" y="3008313"/>
          <p14:tracePt t="114652" x="5505450" y="2963863"/>
          <p14:tracePt t="114660" x="5773738" y="2938463"/>
          <p14:tracePt t="114668" x="5995988" y="2944813"/>
          <p14:tracePt t="114677" x="6154738" y="2957513"/>
          <p14:tracePt t="114684" x="6270625" y="2963863"/>
          <p14:tracePt t="114693" x="6372225" y="2963863"/>
          <p14:tracePt t="114701" x="6467475" y="2963863"/>
          <p14:tracePt t="114709" x="6569075" y="2951163"/>
          <p14:tracePt t="114714" x="6634163" y="2944813"/>
          <p14:tracePt t="114722" x="6684963" y="2938463"/>
          <p14:tracePt t="114730" x="6729413" y="2932113"/>
          <p14:tracePt t="114739" x="6773863" y="2932113"/>
          <p14:tracePt t="114746" x="6799263" y="2925763"/>
          <p14:tracePt t="114754" x="6811963" y="2925763"/>
          <p14:tracePt t="114762" x="6818313" y="2925763"/>
          <p14:tracePt t="114771" x="6831013" y="2925763"/>
          <p14:tracePt t="114779" x="6837363" y="2925763"/>
          <p14:tracePt t="114786" x="6850063" y="2925763"/>
          <p14:tracePt t="114794" x="6862763" y="2925763"/>
          <p14:tracePt t="114802" x="6881813" y="2925763"/>
          <p14:tracePt t="114811" x="6900863" y="2925763"/>
          <p14:tracePt t="114818" x="6932613" y="2925763"/>
          <p14:tracePt t="114827" x="6964363" y="2925763"/>
          <p14:tracePt t="114834" x="6989763" y="2925763"/>
          <p14:tracePt t="114843" x="6996113" y="2925763"/>
          <p14:tracePt t="114851" x="7008813" y="2925763"/>
          <p14:tracePt t="114859" x="7015163" y="2925763"/>
          <p14:tracePt t="114864" x="7021513" y="2925763"/>
          <p14:tracePt t="114883" x="7072313" y="2925763"/>
          <p14:tracePt t="114888" x="7137400" y="2925763"/>
          <p14:tracePt t="114896" x="7200900" y="2925763"/>
          <p14:tracePt t="114904" x="7308850" y="2925763"/>
          <p14:tracePt t="114912" x="7404100" y="2913063"/>
          <p14:tracePt t="114920" x="7518400" y="2894013"/>
          <p14:tracePt t="114929" x="7640638" y="2874963"/>
          <p14:tracePt t="114936" x="7748588" y="2862263"/>
          <p14:tracePt t="114945" x="7856538" y="2849563"/>
          <p14:tracePt t="114952" x="7951788" y="2830513"/>
          <p14:tracePt t="114962" x="8029575" y="2830513"/>
          <p14:tracePt t="114968" x="8112125" y="2830513"/>
          <p14:tracePt t="114977" x="8188325" y="2830513"/>
          <p14:tracePt t="114984" x="8270875" y="2830513"/>
          <p14:tracePt t="114993" x="8353425" y="2843213"/>
          <p14:tracePt t="115001" x="8462963" y="2843213"/>
          <p14:tracePt t="115009" x="8545513" y="2849563"/>
          <p14:tracePt t="115017" x="8634413" y="2868613"/>
          <p14:tracePt t="115023" x="8710613" y="2881313"/>
          <p14:tracePt t="115030" x="8774113" y="2887663"/>
          <p14:tracePt t="115039" x="8818563" y="2894013"/>
          <p14:tracePt t="115046" x="8850313" y="2894013"/>
          <p14:tracePt t="115054" x="8869363" y="2900363"/>
          <p14:tracePt t="115063" x="8875713" y="2900363"/>
          <p14:tracePt t="115227" x="8875713" y="2894013"/>
          <p14:tracePt t="115235" x="8894763" y="2862263"/>
          <p14:tracePt t="115244" x="8928100" y="2817813"/>
          <p14:tracePt t="115250" x="8978900" y="2746375"/>
          <p14:tracePt t="115259" x="9029700" y="2676525"/>
          <p14:tracePt t="115268" x="9074150" y="2606675"/>
          <p14:tracePt t="115275" x="9118600" y="2511425"/>
          <p14:tracePt t="115512" x="9105900" y="1160463"/>
          <p14:tracePt t="115520" x="9086850" y="1147763"/>
          <p14:tracePt t="115529" x="9074150" y="1141413"/>
          <p14:tracePt t="115534" x="9055100" y="1135063"/>
          <p14:tracePt t="115543" x="9023350" y="1128713"/>
          <p14:tracePt t="115550" x="8978900" y="1122363"/>
          <p14:tracePt t="115559" x="8921750" y="1122363"/>
          <p14:tracePt t="115567" x="8856663" y="1122363"/>
          <p14:tracePt t="115575" x="8774113" y="1122363"/>
          <p14:tracePt t="115584" x="8666163" y="1122363"/>
          <p14:tracePt t="115591" x="8526463" y="1122363"/>
          <p14:tracePt t="115600" x="8372475" y="1122363"/>
          <p14:tracePt t="115609" x="8175625" y="1122363"/>
          <p14:tracePt t="115617" x="7932738" y="1109663"/>
          <p14:tracePt t="115623" x="7640638" y="1063625"/>
          <p14:tracePt t="115632" x="7264400" y="1031875"/>
          <p14:tracePt t="115638" x="6837363" y="1031875"/>
          <p14:tracePt t="115649" x="6359525" y="1031875"/>
          <p14:tracePt t="115655" x="5799138" y="1044575"/>
          <p14:tracePt t="115662" x="5276850" y="1077913"/>
          <p14:tracePt t="115670" x="4843463" y="1096963"/>
          <p14:tracePt t="115677" x="4384675" y="1128713"/>
          <p14:tracePt t="115684" x="3976688" y="1128713"/>
          <p14:tracePt t="115693" x="3562350" y="1141413"/>
          <p14:tracePt t="115700" x="3148013" y="1173163"/>
          <p14:tracePt t="115709" x="2714625" y="1204913"/>
          <p14:tracePt t="115717" x="2312988" y="1249363"/>
          <p14:tracePt t="115725" x="2025650" y="1274763"/>
          <p14:tracePt t="115733" x="1689100" y="1319213"/>
          <p14:tracePt t="115741" x="1357313" y="1350963"/>
          <p14:tracePt t="115749" x="1031875" y="1376363"/>
          <p14:tracePt t="115757" x="674688" y="1408113"/>
          <p14:tracePt t="115764" x="369888" y="1433513"/>
          <p14:tracePt t="115772" x="114300" y="1484313"/>
          <p14:tracePt t="116353" x="293688" y="3103563"/>
          <p14:tracePt t="116360" x="509588" y="3090863"/>
          <p14:tracePt t="116368" x="733425" y="3078163"/>
          <p14:tracePt t="116376" x="1038225" y="3078163"/>
          <p14:tracePt t="116384" x="1344613" y="3090863"/>
          <p14:tracePt t="116393" x="1695450" y="3103563"/>
          <p14:tracePt t="116400" x="2084388" y="3090863"/>
          <p14:tracePt t="116409" x="2497138" y="3116263"/>
          <p14:tracePt t="116416" x="2892425" y="3148013"/>
          <p14:tracePt t="116425" x="3205163" y="3173413"/>
          <p14:tracePt t="116433" x="3530600" y="3173413"/>
          <p14:tracePt t="116441" x="3860800" y="3154363"/>
          <p14:tracePt t="116449" x="4084638" y="3128963"/>
          <p14:tracePt t="116457" x="4262438" y="3116263"/>
          <p14:tracePt t="116465" x="4435475" y="3116263"/>
          <p14:tracePt t="116472" x="4638675" y="3103563"/>
          <p14:tracePt t="116480" x="4791075" y="3103563"/>
          <p14:tracePt t="116489" x="4926013" y="3109913"/>
          <p14:tracePt t="116496" x="5046663" y="3109913"/>
          <p14:tracePt t="116504" x="5148263" y="3109913"/>
          <p14:tracePt t="116512" x="5256213" y="3109913"/>
          <p14:tracePt t="116518" x="5340350" y="3109913"/>
          <p14:tracePt t="116527" x="5403850" y="3109913"/>
          <p14:tracePt t="116534" x="5480050" y="3109913"/>
          <p14:tracePt t="116543" x="5543550" y="3109913"/>
          <p14:tracePt t="116550" x="5607050" y="3097213"/>
          <p14:tracePt t="116559" x="5657850" y="3097213"/>
          <p14:tracePt t="116566" x="5708650" y="3084513"/>
          <p14:tracePt t="116575" x="5741988" y="3078163"/>
          <p14:tracePt t="116583" x="5761038" y="3078163"/>
          <p14:tracePt t="116591" x="5773738" y="3078163"/>
          <p14:tracePt t="116599" x="5786438" y="3071813"/>
          <p14:tracePt t="116608" x="5792788" y="3071813"/>
          <p14:tracePt t="116614" x="5799138" y="3071813"/>
          <p14:tracePt t="118401" x="5767388" y="3071813"/>
          <p14:tracePt t="118409" x="5141913" y="3122613"/>
          <p14:tracePt t="118418" x="4071938" y="3141663"/>
          <p14:tracePt t="118426" x="3040063" y="3128963"/>
          <p14:tracePt t="118432" x="2198688" y="2855913"/>
          <p14:tracePt t="118441" x="1657350" y="2403475"/>
          <p14:tracePt t="118447" x="1166813" y="1931988"/>
          <p14:tracePt t="118455" x="752475" y="1568450"/>
          <p14:tracePt t="118463" x="274638" y="11922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372252"/>
            <a:ext cx="8280400" cy="701301"/>
          </a:xfrm>
        </p:spPr>
        <p:txBody>
          <a:bodyPr/>
          <a:lstStyle/>
          <a:p>
            <a:r>
              <a:rPr lang="en-GB" dirty="0"/>
              <a:t>System’s lifecycle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CD26A898-F301-4145-B8EE-F0E385829E47}"/>
              </a:ext>
            </a:extLst>
          </p:cNvPr>
          <p:cNvSpPr/>
          <p:nvPr/>
        </p:nvSpPr>
        <p:spPr>
          <a:xfrm>
            <a:off x="1937424" y="1807034"/>
            <a:ext cx="2136843" cy="9360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Training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0FB1C3-27BE-4E10-BF32-AEF9E165183F}"/>
              </a:ext>
            </a:extLst>
          </p:cNvPr>
          <p:cNvSpPr/>
          <p:nvPr/>
        </p:nvSpPr>
        <p:spPr>
          <a:xfrm>
            <a:off x="1937424" y="2793703"/>
            <a:ext cx="2136843" cy="9360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 &amp; parameters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FED948-5DF1-47D2-A988-42B2B06BBF70}"/>
              </a:ext>
            </a:extLst>
          </p:cNvPr>
          <p:cNvSpPr/>
          <p:nvPr/>
        </p:nvSpPr>
        <p:spPr>
          <a:xfrm>
            <a:off x="1937425" y="3796320"/>
            <a:ext cx="2136843" cy="9360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 input/output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3E622-4AE3-4152-84EA-A75EDAE373BB}"/>
              </a:ext>
            </a:extLst>
          </p:cNvPr>
          <p:cNvSpPr txBox="1"/>
          <p:nvPr/>
        </p:nvSpPr>
        <p:spPr>
          <a:xfrm>
            <a:off x="4316481" y="2908719"/>
            <a:ext cx="2087168" cy="62846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Reconstruction attacks</a:t>
            </a:r>
          </a:p>
          <a:p>
            <a:pPr eaLnBrk="1" fontAlgn="auto" hangingPunct="1">
              <a:spcBef>
                <a:spcPts val="0"/>
              </a:spcBef>
              <a:spcAft>
                <a:spcPts val="600"/>
              </a:spcAft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(attribute inference, model inversion)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Property Inference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E24CF8-B414-4141-975F-420F46B21A2C}"/>
              </a:ext>
            </a:extLst>
          </p:cNvPr>
          <p:cNvSpPr txBox="1"/>
          <p:nvPr/>
        </p:nvSpPr>
        <p:spPr>
          <a:xfrm>
            <a:off x="6814458" y="1736683"/>
            <a:ext cx="2431914" cy="9360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Access control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Minimisation (GDPR)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dirty="0">
                <a:latin typeface="+mn-lt"/>
                <a:cs typeface="+mn-cs"/>
              </a:rPr>
              <a:t>Anonymisation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Cryptography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dirty="0">
                <a:latin typeface="+mn-lt"/>
                <a:cs typeface="+mn-cs"/>
              </a:rPr>
              <a:t>Synthetic data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F95409-8003-4D5C-AC2E-E95D8C2063AF}"/>
              </a:ext>
            </a:extLst>
          </p:cNvPr>
          <p:cNvSpPr txBox="1"/>
          <p:nvPr/>
        </p:nvSpPr>
        <p:spPr>
          <a:xfrm>
            <a:off x="6700606" y="3956551"/>
            <a:ext cx="2485363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latin typeface="+mn-lt"/>
                <a:cs typeface="+mn-cs"/>
              </a:rPr>
              <a:t>Differential</a:t>
            </a:r>
            <a:r>
              <a:rPr lang="en-GB" sz="1800" dirty="0">
                <a:latin typeface="+mn-lt"/>
                <a:cs typeface="+mn-cs"/>
              </a:rPr>
              <a:t> </a:t>
            </a:r>
            <a:r>
              <a:rPr lang="en-GB" sz="1600" dirty="0">
                <a:latin typeface="+mn-lt"/>
                <a:cs typeface="+mn-cs"/>
              </a:rPr>
              <a:t>Privacy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dirty="0">
                <a:latin typeface="+mn-lt"/>
                <a:cs typeface="+mn-cs"/>
              </a:rPr>
              <a:t>Detect suspect queries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B1ACC0-B0F7-4EA9-A965-07B3FDED6BDD}"/>
              </a:ext>
            </a:extLst>
          </p:cNvPr>
          <p:cNvSpPr txBox="1"/>
          <p:nvPr/>
        </p:nvSpPr>
        <p:spPr>
          <a:xfrm>
            <a:off x="4323133" y="2014577"/>
            <a:ext cx="1819072" cy="45882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Leaks</a:t>
            </a:r>
          </a:p>
          <a:p>
            <a:pPr marL="0" marR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Re-identification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6E423D-71F5-496D-9D9A-1602D9E16271}"/>
              </a:ext>
            </a:extLst>
          </p:cNvPr>
          <p:cNvSpPr txBox="1"/>
          <p:nvPr/>
        </p:nvSpPr>
        <p:spPr>
          <a:xfrm>
            <a:off x="6750996" y="3725694"/>
            <a:ext cx="45719" cy="457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F971BD-84B7-4BEF-B788-69ECE1388E97}"/>
              </a:ext>
            </a:extLst>
          </p:cNvPr>
          <p:cNvSpPr txBox="1"/>
          <p:nvPr/>
        </p:nvSpPr>
        <p:spPr>
          <a:xfrm>
            <a:off x="431799" y="4106083"/>
            <a:ext cx="12840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800" dirty="0">
                <a:latin typeface="+mn-lt"/>
                <a:cs typeface="+mn-cs"/>
              </a:rPr>
              <a:t>Black box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EE4D64-229C-40AE-B58E-EAC06BE3238C}"/>
              </a:ext>
            </a:extLst>
          </p:cNvPr>
          <p:cNvSpPr txBox="1"/>
          <p:nvPr/>
        </p:nvSpPr>
        <p:spPr>
          <a:xfrm>
            <a:off x="404507" y="2558385"/>
            <a:ext cx="12840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800" dirty="0">
                <a:latin typeface="+mn-lt"/>
                <a:cs typeface="+mn-cs"/>
              </a:rPr>
              <a:t>White box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66D541-8A5C-4F2B-853A-FB33008DE48F}"/>
              </a:ext>
            </a:extLst>
          </p:cNvPr>
          <p:cNvSpPr txBox="1"/>
          <p:nvPr/>
        </p:nvSpPr>
        <p:spPr>
          <a:xfrm>
            <a:off x="4353451" y="1367316"/>
            <a:ext cx="1945532" cy="3775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b="1" dirty="0">
                <a:solidFill>
                  <a:srgbClr val="FF0000"/>
                </a:solidFill>
                <a:latin typeface="+mn-lt"/>
                <a:cs typeface="+mn-cs"/>
              </a:rPr>
              <a:t>PRIVACY THREATS</a:t>
            </a:r>
            <a:endParaRPr kumimoji="0" lang="en-GB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E3A0D1C-C46C-40CB-A474-5F53DA71B0A8}"/>
              </a:ext>
            </a:extLst>
          </p:cNvPr>
          <p:cNvCxnSpPr/>
          <p:nvPr/>
        </p:nvCxnSpPr>
        <p:spPr>
          <a:xfrm>
            <a:off x="6631345" y="777291"/>
            <a:ext cx="0" cy="395504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FD06952-31FB-4DFC-91E5-20923BCEAE5D}"/>
              </a:ext>
            </a:extLst>
          </p:cNvPr>
          <p:cNvSpPr txBox="1"/>
          <p:nvPr/>
        </p:nvSpPr>
        <p:spPr>
          <a:xfrm>
            <a:off x="6766537" y="1361271"/>
            <a:ext cx="1945532" cy="3775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b="1" dirty="0">
                <a:latin typeface="+mn-lt"/>
                <a:cs typeface="+mn-cs"/>
              </a:rPr>
              <a:t>DEFENSES</a:t>
            </a:r>
            <a:endParaRPr kumimoji="0" lang="en-GB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B484C53-BA5C-4D02-8500-9F94BF307CCF}"/>
              </a:ext>
            </a:extLst>
          </p:cNvPr>
          <p:cNvSpPr txBox="1"/>
          <p:nvPr/>
        </p:nvSpPr>
        <p:spPr>
          <a:xfrm>
            <a:off x="278904" y="1109497"/>
            <a:ext cx="2259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b="1" dirty="0">
                <a:latin typeface="+mn-lt"/>
                <a:cs typeface="+mn-cs"/>
              </a:rPr>
              <a:t>ADVERSARIAL</a:t>
            </a:r>
            <a:r>
              <a:rPr lang="en-GB" sz="1600" dirty="0">
                <a:latin typeface="+mn-lt"/>
                <a:cs typeface="+mn-cs"/>
              </a:rPr>
              <a:t> </a:t>
            </a:r>
            <a:r>
              <a:rPr lang="en-GB" sz="1600" b="1" dirty="0">
                <a:latin typeface="+mn-lt"/>
                <a:cs typeface="+mn-cs"/>
              </a:rPr>
              <a:t>KNOWLEDGE</a:t>
            </a:r>
            <a:endParaRPr kumimoji="0" lang="en-GB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DCCC847-A6EF-4F41-9F5A-F51DAAB34235}"/>
              </a:ext>
            </a:extLst>
          </p:cNvPr>
          <p:cNvCxnSpPr>
            <a:cxnSpLocks/>
          </p:cNvCxnSpPr>
          <p:nvPr/>
        </p:nvCxnSpPr>
        <p:spPr>
          <a:xfrm>
            <a:off x="278904" y="1694272"/>
            <a:ext cx="8568356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5B0EC30-D523-41FB-AAE5-9FFE25731BC4}"/>
              </a:ext>
            </a:extLst>
          </p:cNvPr>
          <p:cNvSpPr txBox="1"/>
          <p:nvPr/>
        </p:nvSpPr>
        <p:spPr>
          <a:xfrm>
            <a:off x="4217895" y="3998361"/>
            <a:ext cx="22843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Membership Inference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GB" sz="1600" dirty="0">
                <a:solidFill>
                  <a:srgbClr val="FF0000"/>
                </a:solidFill>
                <a:latin typeface="+mn-lt"/>
                <a:cs typeface="+mn-cs"/>
              </a:rPr>
              <a:t>Model extraction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F5237A1-48F5-478B-8CBC-09FE7A5AEE98}"/>
              </a:ext>
            </a:extLst>
          </p:cNvPr>
          <p:cNvSpPr txBox="1"/>
          <p:nvPr/>
        </p:nvSpPr>
        <p:spPr>
          <a:xfrm>
            <a:off x="6747247" y="3166554"/>
            <a:ext cx="241943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1600" dirty="0">
                <a:latin typeface="+mn-lt"/>
                <a:cs typeface="+mn-cs"/>
              </a:rPr>
              <a:t>Loss gradients</a:t>
            </a:r>
          </a:p>
        </p:txBody>
      </p:sp>
    </p:spTree>
    <p:extLst>
      <p:ext uri="{BB962C8B-B14F-4D97-AF65-F5344CB8AC3E}">
        <p14:creationId xmlns:p14="http://schemas.microsoft.com/office/powerpoint/2010/main" val="223688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854"/>
    </mc:Choice>
    <mc:Fallback xmlns="">
      <p:transition spd="slow" advTm="145854"/>
    </mc:Fallback>
  </mc:AlternateContent>
  <p:extLst>
    <p:ext uri="{3A86A75C-4F4B-4683-9AE1-C65F6400EC91}">
      <p14:laserTraceLst xmlns:p14="http://schemas.microsoft.com/office/powerpoint/2010/main">
        <p14:tracePtLst>
          <p14:tracePt t="4157" x="1204913" y="5016500"/>
          <p14:tracePt t="4166" x="1139825" y="4959350"/>
          <p14:tracePt t="4173" x="1069975" y="4906963"/>
          <p14:tracePt t="4183" x="981075" y="4856163"/>
          <p14:tracePt t="4190" x="911225" y="4805363"/>
          <p14:tracePt t="4199" x="854075" y="4773613"/>
          <p14:tracePt t="4206" x="809625" y="4754563"/>
          <p14:tracePt t="4214" x="758825" y="4741863"/>
          <p14:tracePt t="4223" x="733425" y="4729163"/>
          <p14:tracePt t="4230" x="727075" y="4716463"/>
          <p14:tracePt t="4239" x="720725" y="4710113"/>
          <p14:tracePt t="4246" x="714375" y="4710113"/>
          <p14:tracePt t="4307" x="708025" y="4710113"/>
          <p14:tracePt t="4315" x="681038" y="4710113"/>
          <p14:tracePt t="4323" x="636588" y="4710113"/>
          <p14:tracePt t="4332" x="585788" y="4710113"/>
          <p14:tracePt t="4340" x="528638" y="4710113"/>
          <p14:tracePt t="4349" x="465138" y="4722813"/>
          <p14:tracePt t="4355" x="357188" y="4741863"/>
          <p14:tracePt t="4364" x="242888" y="4754563"/>
          <p14:tracePt t="4372" x="133350" y="4767263"/>
          <p14:tracePt t="4380" x="50800" y="4773613"/>
          <p14:tracePt t="19364" x="76200" y="4760913"/>
          <p14:tracePt t="19372" x="139700" y="4773613"/>
          <p14:tracePt t="19380" x="196850" y="4779963"/>
          <p14:tracePt t="19388" x="249238" y="4786313"/>
          <p14:tracePt t="19397" x="319088" y="4786313"/>
          <p14:tracePt t="19403" x="382588" y="4767263"/>
          <p14:tracePt t="19411" x="490538" y="4760913"/>
          <p14:tracePt t="19419" x="585788" y="4754563"/>
          <p14:tracePt t="19427" x="668338" y="4741863"/>
          <p14:tracePt t="19435" x="758825" y="4722813"/>
          <p14:tracePt t="19442" x="854075" y="4710113"/>
          <p14:tracePt t="19450" x="962025" y="4691063"/>
          <p14:tracePt t="19458" x="1095375" y="4659313"/>
          <p14:tracePt t="19466" x="1204913" y="4633913"/>
          <p14:tracePt t="19474" x="1331913" y="4576763"/>
          <p14:tracePt t="19482" x="1477963" y="4506913"/>
          <p14:tracePt t="19489" x="1598613" y="4448175"/>
          <p14:tracePt t="19498" x="1727200" y="4359275"/>
          <p14:tracePt t="19505" x="1835150" y="4302125"/>
          <p14:tracePt t="19513" x="1924050" y="4238625"/>
          <p14:tracePt t="19521" x="2025650" y="4162425"/>
          <p14:tracePt t="19529" x="2141538" y="4065588"/>
          <p14:tracePt t="19539" x="2249488" y="4014788"/>
          <p14:tracePt t="19545" x="2319338" y="3957638"/>
          <p14:tracePt t="19553" x="2382838" y="3906838"/>
          <p14:tracePt t="19562" x="2446338" y="3856038"/>
          <p14:tracePt t="19569" x="2490788" y="3811588"/>
          <p14:tracePt t="19577" x="2543175" y="3748088"/>
          <p14:tracePt t="19585" x="2593975" y="3703638"/>
          <p14:tracePt t="19592" x="2638425" y="3638550"/>
          <p14:tracePt t="19599" x="2689225" y="3581400"/>
          <p14:tracePt t="19609" x="2720975" y="3524250"/>
          <p14:tracePt t="19616" x="2740025" y="3448050"/>
          <p14:tracePt t="19626" x="2752725" y="3352800"/>
          <p14:tracePt t="19632" x="2771775" y="3244850"/>
          <p14:tracePt t="19648" x="2809875" y="3040063"/>
          <p14:tracePt t="19655" x="2816225" y="2957513"/>
          <p14:tracePt t="19664" x="2822575" y="2862263"/>
          <p14:tracePt t="19671" x="2822575" y="2771775"/>
          <p14:tracePt t="19680" x="2816225" y="2708275"/>
          <p14:tracePt t="19687" x="2797175" y="2644775"/>
          <p14:tracePt t="19696" x="2784475" y="2587625"/>
          <p14:tracePt t="19703" x="2765425" y="2524125"/>
          <p14:tracePt t="19711" x="2752725" y="2466975"/>
          <p14:tracePt t="19719" x="2727325" y="2416175"/>
          <p14:tracePt t="19728" x="2708275" y="2371725"/>
          <p14:tracePt t="19735" x="2695575" y="2325688"/>
          <p14:tracePt t="19742" x="2663825" y="2287588"/>
          <p14:tracePt t="19749" x="2644775" y="2268538"/>
          <p14:tracePt t="19759" x="2625725" y="2249488"/>
          <p14:tracePt t="19766" x="2613025" y="2236788"/>
          <p14:tracePt t="19774" x="2600325" y="2230438"/>
          <p14:tracePt t="19782" x="2587625" y="2217738"/>
          <p14:tracePt t="19790" x="2581275" y="2217738"/>
          <p14:tracePt t="19798" x="2581275" y="2211388"/>
          <p14:tracePt t="19841" x="2574925" y="2211388"/>
          <p14:tracePt t="19857" x="2568575" y="2211388"/>
          <p14:tracePt t="19866" x="2562225" y="2211388"/>
          <p14:tracePt t="19875" x="2549525" y="2211388"/>
          <p14:tracePt t="19882" x="2536825" y="2217738"/>
          <p14:tracePt t="19887" x="2530475" y="2230438"/>
          <p14:tracePt t="19896" x="2517775" y="2236788"/>
          <p14:tracePt t="19903" x="2497138" y="2249488"/>
          <p14:tracePt t="19912" x="2484438" y="2262188"/>
          <p14:tracePt t="19919" x="2471738" y="2274888"/>
          <p14:tracePt t="19928" x="2465388" y="2287588"/>
          <p14:tracePt t="19935" x="2452688" y="2287588"/>
          <p14:tracePt t="19944" x="2446338" y="2293938"/>
          <p14:tracePt t="20054" x="2439988" y="2293938"/>
          <p14:tracePt t="20377" x="2433638" y="2293938"/>
          <p14:tracePt t="20385" x="2389188" y="2249488"/>
          <p14:tracePt t="20394" x="2319338" y="2185988"/>
          <p14:tracePt t="20401" x="2249488" y="2135188"/>
          <p14:tracePt t="20410" x="2179638" y="2103438"/>
          <p14:tracePt t="20417" x="2128838" y="2078038"/>
          <p14:tracePt t="20425" x="2058988" y="2052638"/>
          <p14:tracePt t="20433" x="2012950" y="2039938"/>
          <p14:tracePt t="20442" x="1968500" y="2020888"/>
          <p14:tracePt t="20449" x="1917700" y="2008188"/>
          <p14:tracePt t="20458" x="1873250" y="1989138"/>
          <p14:tracePt t="20466" x="1841500" y="1976438"/>
          <p14:tracePt t="20471" x="1822450" y="1970088"/>
          <p14:tracePt t="20480" x="1809750" y="1963738"/>
          <p14:tracePt t="20487" x="1803400" y="1963738"/>
          <p14:tracePt t="20497" x="1803400" y="1957388"/>
          <p14:tracePt t="20503" x="1797050" y="1957388"/>
          <p14:tracePt t="20519" x="1797050" y="1951038"/>
          <p14:tracePt t="20548" x="1803400" y="1938338"/>
          <p14:tracePt t="20557" x="1816100" y="1931988"/>
          <p14:tracePt t="20565" x="1828800" y="1917700"/>
          <p14:tracePt t="20571" x="1841500" y="1905000"/>
          <p14:tracePt t="20580" x="1847850" y="1898650"/>
          <p14:tracePt t="20587" x="1860550" y="1885950"/>
          <p14:tracePt t="20597" x="1873250" y="1873250"/>
          <p14:tracePt t="20603" x="1885950" y="1847850"/>
          <p14:tracePt t="20610" x="1898650" y="1822450"/>
          <p14:tracePt t="20617" x="1911350" y="1797050"/>
          <p14:tracePt t="20626" x="1924050" y="1752600"/>
          <p14:tracePt t="20633" x="1930400" y="1727200"/>
          <p14:tracePt t="20642" x="1943100" y="1708150"/>
          <p14:tracePt t="20650" x="1949450" y="1682750"/>
          <p14:tracePt t="20659" x="1955800" y="1657350"/>
          <p14:tracePt t="20666" x="1962150" y="1644650"/>
          <p14:tracePt t="20673" x="1968500" y="1631950"/>
          <p14:tracePt t="20682" x="1974850" y="1619250"/>
          <p14:tracePt t="20690" x="1974850" y="1612900"/>
          <p14:tracePt t="20699" x="1981200" y="1600200"/>
          <p14:tracePt t="20707" x="1981200" y="1587500"/>
          <p14:tracePt t="20722" x="1981200" y="1581150"/>
          <p14:tracePt t="21271" x="1987550" y="1574800"/>
          <p14:tracePt t="21278" x="2006600" y="1568450"/>
          <p14:tracePt t="21287" x="2012950" y="1555750"/>
          <p14:tracePt t="21295" x="2032000" y="1543050"/>
          <p14:tracePt t="21307" x="2044700" y="1530350"/>
          <p14:tracePt t="21313" x="2065338" y="1524000"/>
          <p14:tracePt t="21320" x="2078038" y="1517650"/>
          <p14:tracePt t="21328" x="2090738" y="1517650"/>
          <p14:tracePt t="21340" x="2097088" y="1517650"/>
          <p14:tracePt t="21891" x="2103438" y="1517650"/>
          <p14:tracePt t="21903" x="2109788" y="1517650"/>
          <p14:tracePt t="21913" x="2116138" y="1517650"/>
          <p14:tracePt t="21919" x="2128838" y="1517650"/>
          <p14:tracePt t="21928" x="2141538" y="1511300"/>
          <p14:tracePt t="21935" x="2147888" y="1504950"/>
          <p14:tracePt t="21946" x="2160588" y="1497013"/>
          <p14:tracePt t="21954" x="2173288" y="1490663"/>
          <p14:tracePt t="21962" x="2179638" y="1484313"/>
          <p14:tracePt t="21978" x="2192338" y="1471613"/>
          <p14:tracePt t="21985" x="2198688" y="1458913"/>
          <p14:tracePt t="21996" x="2205038" y="1452563"/>
          <p14:tracePt t="22003" x="2211388" y="1439863"/>
          <p14:tracePt t="22013" x="2224088" y="1433513"/>
          <p14:tracePt t="22020" x="2236788" y="1420813"/>
          <p14:tracePt t="22028" x="2255838" y="1408113"/>
          <p14:tracePt t="22038" x="2268538" y="1401763"/>
          <p14:tracePt t="22047" x="2281238" y="1389063"/>
          <p14:tracePt t="22054" x="2293938" y="1376363"/>
          <p14:tracePt t="22063" x="2300288" y="1370013"/>
          <p14:tracePt t="22070" x="2300288" y="1363663"/>
          <p14:tracePt t="22079" x="2312988" y="1357313"/>
          <p14:tracePt t="22086" x="2325688" y="1350963"/>
          <p14:tracePt t="22096" x="2338388" y="1344613"/>
          <p14:tracePt t="22103" x="2351088" y="1331913"/>
          <p14:tracePt t="22113" x="2370138" y="1319213"/>
          <p14:tracePt t="22119" x="2382838" y="1312863"/>
          <p14:tracePt t="22128" x="2408238" y="1300163"/>
          <p14:tracePt t="22136" x="2427288" y="1287463"/>
          <p14:tracePt t="22147" x="2452688" y="1274763"/>
          <p14:tracePt t="22153" x="2478088" y="1262063"/>
          <p14:tracePt t="22163" x="2497138" y="1249363"/>
          <p14:tracePt t="22169" x="2509838" y="1243013"/>
          <p14:tracePt t="22178" x="2530475" y="1230313"/>
          <p14:tracePt t="22185" x="2543175" y="1223963"/>
          <p14:tracePt t="22196" x="2555875" y="1211263"/>
          <p14:tracePt t="22205" x="2562225" y="1211263"/>
          <p14:tracePt t="22212" x="2568575" y="1204913"/>
          <p14:tracePt t="22219" x="2574925" y="1198563"/>
          <p14:tracePt t="22270" x="2574925" y="1192213"/>
          <p14:tracePt t="23413" x="2587625" y="1198563"/>
          <p14:tracePt t="23420" x="2606675" y="1211263"/>
          <p14:tracePt t="23430" x="2619375" y="1211263"/>
          <p14:tracePt t="23437" x="2625725" y="1211263"/>
          <p14:tracePt t="23445" x="2638425" y="1211263"/>
          <p14:tracePt t="23453" x="2663825" y="1211263"/>
          <p14:tracePt t="23460" x="2701925" y="1211263"/>
          <p14:tracePt t="23470" x="2746375" y="1211263"/>
          <p14:tracePt t="23478" x="2790825" y="1204913"/>
          <p14:tracePt t="23485" x="2835275" y="1185863"/>
          <p14:tracePt t="23494" x="2879725" y="1179513"/>
          <p14:tracePt t="23501" x="2924175" y="1166813"/>
          <p14:tracePt t="23510" x="2968625" y="1154113"/>
          <p14:tracePt t="23515" x="3021013" y="1141413"/>
          <p14:tracePt t="23523" x="3065463" y="1135063"/>
          <p14:tracePt t="23533" x="3109913" y="1116013"/>
          <p14:tracePt t="23541" x="3154363" y="1109663"/>
          <p14:tracePt t="23549" x="3192463" y="1096963"/>
          <p14:tracePt t="23557" x="3236913" y="1084263"/>
          <p14:tracePt t="23565" x="3249613" y="1077913"/>
          <p14:tracePt t="23573" x="3287713" y="1069975"/>
          <p14:tracePt t="23583" x="3306763" y="1063625"/>
          <p14:tracePt t="23591" x="3325813" y="1050925"/>
          <p14:tracePt t="23599" x="3351213" y="1050925"/>
          <p14:tracePt t="23607" x="3370263" y="1044575"/>
          <p14:tracePt t="23615" x="3389313" y="1038225"/>
          <p14:tracePt t="23625" x="3395663" y="1038225"/>
          <p14:tracePt t="23633" x="3408363" y="1031875"/>
          <p14:tracePt t="23642" x="3414713" y="1031875"/>
          <p14:tracePt t="23649" x="3421063" y="1031875"/>
          <p14:tracePt t="23657" x="3427413" y="1031875"/>
          <p14:tracePt t="23828" x="3427413" y="1025525"/>
          <p14:tracePt t="30904" x="3427413" y="1031875"/>
          <p14:tracePt t="30911" x="3421063" y="1084263"/>
          <p14:tracePt t="30919" x="3402013" y="1160463"/>
          <p14:tracePt t="30926" x="3389313" y="1243013"/>
          <p14:tracePt t="30933" x="3370263" y="1331913"/>
          <p14:tracePt t="30942" x="3351213" y="1439863"/>
          <p14:tracePt t="30950" x="3325813" y="1549400"/>
          <p14:tracePt t="30958" x="3319463" y="1651000"/>
          <p14:tracePt t="30966" x="3319463" y="1746250"/>
          <p14:tracePt t="30974" x="3325813" y="1809750"/>
          <p14:tracePt t="30982" x="3370263" y="1873250"/>
          <p14:tracePt t="30990" x="3427413" y="1944688"/>
          <p14:tracePt t="30998" x="3511550" y="2014538"/>
          <p14:tracePt t="31006" x="3587750" y="2071688"/>
          <p14:tracePt t="31014" x="3657600" y="2128838"/>
          <p14:tracePt t="31023" x="3727450" y="2179638"/>
          <p14:tracePt t="31030" x="3797300" y="2230438"/>
          <p14:tracePt t="31038" x="3867150" y="2281238"/>
          <p14:tracePt t="31047" x="3925888" y="2312988"/>
          <p14:tracePt t="31054" x="3970338" y="2338388"/>
          <p14:tracePt t="31059" x="4008438" y="2351088"/>
          <p14:tracePt t="31070" x="4033838" y="2359025"/>
          <p14:tracePt t="31077" x="4046538" y="2359025"/>
          <p14:tracePt t="31085" x="4059238" y="2351088"/>
          <p14:tracePt t="31093" x="4065588" y="2344738"/>
          <p14:tracePt t="31104" x="4071938" y="2325688"/>
          <p14:tracePt t="31110" x="4071938" y="2306638"/>
          <p14:tracePt t="31118" x="4059238" y="2287588"/>
          <p14:tracePt t="31125" x="4046538" y="2262188"/>
          <p14:tracePt t="31134" x="4033838" y="2243138"/>
          <p14:tracePt t="31141" x="4021138" y="2224088"/>
          <p14:tracePt t="31149" x="4008438" y="2192338"/>
          <p14:tracePt t="31158" x="3989388" y="2185988"/>
          <p14:tracePt t="31165" x="3983038" y="2166938"/>
          <p14:tracePt t="31174" x="3963988" y="2147888"/>
          <p14:tracePt t="31182" x="3938588" y="2135188"/>
          <p14:tracePt t="31190" x="3906838" y="2122488"/>
          <p14:tracePt t="31197" x="3860800" y="2103438"/>
          <p14:tracePt t="31206" x="3816350" y="2090738"/>
          <p14:tracePt t="31213" x="3759200" y="2065338"/>
          <p14:tracePt t="31223" x="3695700" y="2039938"/>
          <p14:tracePt t="31230" x="3606800" y="2020888"/>
          <p14:tracePt t="31235" x="3524250" y="2008188"/>
          <p14:tracePt t="31243" x="3435350" y="1989138"/>
          <p14:tracePt t="31252" x="3338513" y="1970088"/>
          <p14:tracePt t="31259" x="3243263" y="1963738"/>
          <p14:tracePt t="31268" x="3148013" y="1957388"/>
          <p14:tracePt t="31275" x="3071813" y="1944688"/>
          <p14:tracePt t="31283" x="2995613" y="1931988"/>
          <p14:tracePt t="31291" x="2917825" y="1917700"/>
          <p14:tracePt t="31299" x="2854325" y="1905000"/>
          <p14:tracePt t="31308" x="2790825" y="1905000"/>
          <p14:tracePt t="31316" x="2733675" y="1885950"/>
          <p14:tracePt t="31324" x="2670175" y="1879600"/>
          <p14:tracePt t="31331" x="2625725" y="1879600"/>
          <p14:tracePt t="31340" x="2581275" y="1879600"/>
          <p14:tracePt t="31347" x="2536825" y="1879600"/>
          <p14:tracePt t="31356" x="2503488" y="1879600"/>
          <p14:tracePt t="31363" x="2471738" y="1879600"/>
          <p14:tracePt t="31372" x="2439988" y="1879600"/>
          <p14:tracePt t="31377" x="2395538" y="1879600"/>
          <p14:tracePt t="31385" x="2363788" y="1879600"/>
          <p14:tracePt t="31394" x="2332038" y="1879600"/>
          <p14:tracePt t="31401" x="2306638" y="1885950"/>
          <p14:tracePt t="31409" x="2281238" y="1885950"/>
          <p14:tracePt t="31417" x="2262188" y="1892300"/>
          <p14:tracePt t="31425" x="2249488" y="1892300"/>
          <p14:tracePt t="31433" x="2230438" y="1898650"/>
          <p14:tracePt t="31442" x="2217738" y="1905000"/>
          <p14:tracePt t="31449" x="2198688" y="1911350"/>
          <p14:tracePt t="31458" x="2192338" y="1917700"/>
          <p14:tracePt t="31465" x="2179638" y="1924050"/>
          <p14:tracePt t="31473" x="2166938" y="1931988"/>
          <p14:tracePt t="31483" x="2154238" y="1944688"/>
          <p14:tracePt t="31490" x="2147888" y="1957388"/>
          <p14:tracePt t="31506" x="2141538" y="1963738"/>
          <p14:tracePt t="31514" x="2135188" y="1970088"/>
          <p14:tracePt t="31527" x="2135188" y="1976438"/>
          <p14:tracePt t="31535" x="2128838" y="1989138"/>
          <p14:tracePt t="31544" x="2128838" y="1995488"/>
          <p14:tracePt t="31551" x="2128838" y="2008188"/>
          <p14:tracePt t="31559" x="2128838" y="2020888"/>
          <p14:tracePt t="31567" x="2122488" y="2027238"/>
          <p14:tracePt t="31575" x="2116138" y="2039938"/>
          <p14:tracePt t="31583" x="2103438" y="2052638"/>
          <p14:tracePt t="31592" x="2097088" y="2058988"/>
          <p14:tracePt t="31599" x="2084388" y="2071688"/>
          <p14:tracePt t="31608" x="2078038" y="2090738"/>
          <p14:tracePt t="31615" x="2071688" y="2103438"/>
          <p14:tracePt t="31624" x="2058988" y="2116138"/>
          <p14:tracePt t="31631" x="2051050" y="2122488"/>
          <p14:tracePt t="31640" x="2044700" y="2135188"/>
          <p14:tracePt t="31647" x="2038350" y="2147888"/>
          <p14:tracePt t="31656" x="2038350" y="2154238"/>
          <p14:tracePt t="31664" x="2038350" y="2160588"/>
          <p14:tracePt t="31675" x="2032000" y="2166938"/>
          <p14:tracePt t="31690" x="2032000" y="2173288"/>
          <p14:tracePt t="31697" x="2032000" y="2179638"/>
          <p14:tracePt t="31706" x="2032000" y="2192338"/>
          <p14:tracePt t="31714" x="2032000" y="2198688"/>
          <p14:tracePt t="31722" x="2032000" y="2205038"/>
          <p14:tracePt t="31730" x="2032000" y="2211388"/>
          <p14:tracePt t="32177" x="2032000" y="2217738"/>
          <p14:tracePt t="32186" x="2025650" y="2249488"/>
          <p14:tracePt t="32193" x="2025650" y="2281238"/>
          <p14:tracePt t="32202" x="2025650" y="2300288"/>
          <p14:tracePt t="32212" x="2025650" y="2312988"/>
          <p14:tracePt t="32216" x="2025650" y="2319338"/>
          <p14:tracePt t="32224" x="2025650" y="2332038"/>
          <p14:tracePt t="32232" x="2032000" y="2344738"/>
          <p14:tracePt t="32240" x="2032000" y="2351088"/>
          <p14:tracePt t="32247" x="2032000" y="2365375"/>
          <p14:tracePt t="32256" x="2038350" y="2371725"/>
          <p14:tracePt t="32302" x="2044700" y="2378075"/>
          <p14:tracePt t="32309" x="2051050" y="2390775"/>
          <p14:tracePt t="32318" x="2065338" y="2403475"/>
          <p14:tracePt t="32325" x="2078038" y="2409825"/>
          <p14:tracePt t="32333" x="2090738" y="2422525"/>
          <p14:tracePt t="32341" x="2109788" y="2435225"/>
          <p14:tracePt t="32349" x="2122488" y="2447925"/>
          <p14:tracePt t="32358" x="2141538" y="2460625"/>
          <p14:tracePt t="32365" x="2166938" y="2473325"/>
          <p14:tracePt t="32374" x="2179638" y="2486025"/>
          <p14:tracePt t="32381" x="2192338" y="2492375"/>
          <p14:tracePt t="32389" x="2205038" y="2498725"/>
          <p14:tracePt t="32398" x="2217738" y="2511425"/>
          <p14:tracePt t="32406" x="2236788" y="2517775"/>
          <p14:tracePt t="32413" x="2249488" y="2524125"/>
          <p14:tracePt t="32423" x="2262188" y="2530475"/>
          <p14:tracePt t="32430" x="2281238" y="2536825"/>
          <p14:tracePt t="32439" x="2306638" y="2549525"/>
          <p14:tracePt t="32446" x="2351088" y="2555875"/>
          <p14:tracePt t="32454" x="2395538" y="2555875"/>
          <p14:tracePt t="32464" x="2433638" y="2568575"/>
          <p14:tracePt t="32470" x="2478088" y="2581275"/>
          <p14:tracePt t="32478" x="2524125" y="2600325"/>
          <p14:tracePt t="32486" x="2568575" y="2606675"/>
          <p14:tracePt t="32493" x="2625725" y="2613025"/>
          <p14:tracePt t="32502" x="2689225" y="2619375"/>
          <p14:tracePt t="32510" x="2752725" y="2632075"/>
          <p14:tracePt t="32517" x="2797175" y="2632075"/>
          <p14:tracePt t="32526" x="2847975" y="2632075"/>
          <p14:tracePt t="32534" x="2892425" y="2619375"/>
          <p14:tracePt t="32541" x="2949575" y="2613025"/>
          <p14:tracePt t="32549" x="3014663" y="2606675"/>
          <p14:tracePt t="32558" x="3090863" y="2606675"/>
          <p14:tracePt t="32568" x="3154363" y="2606675"/>
          <p14:tracePt t="32576" x="3217863" y="2606675"/>
          <p14:tracePt t="32583" x="3281363" y="2613025"/>
          <p14:tracePt t="32592" x="3351213" y="2625725"/>
          <p14:tracePt t="32599" x="3414713" y="2632075"/>
          <p14:tracePt t="32608" x="3467100" y="2632075"/>
          <p14:tracePt t="32615" x="3530600" y="2632075"/>
          <p14:tracePt t="32624" x="3594100" y="2632075"/>
          <p14:tracePt t="32634" x="3663950" y="2619375"/>
          <p14:tracePt t="32641" x="3727450" y="2606675"/>
          <p14:tracePt t="32649" x="3790950" y="2587625"/>
          <p14:tracePt t="32658" x="3860800" y="2574925"/>
          <p14:tracePt t="32665" x="3944938" y="2555875"/>
          <p14:tracePt t="32674" x="4014788" y="2536825"/>
          <p14:tracePt t="32682" x="4078288" y="2524125"/>
          <p14:tracePt t="32691" x="4141788" y="2505075"/>
          <p14:tracePt t="32699" x="4192588" y="2492375"/>
          <p14:tracePt t="32708" x="4237038" y="2466975"/>
          <p14:tracePt t="32715" x="4256088" y="2454275"/>
          <p14:tracePt t="32723" x="4275138" y="2441575"/>
          <p14:tracePt t="32731" x="4275138" y="2435225"/>
          <p14:tracePt t="32739" x="4281488" y="2416175"/>
          <p14:tracePt t="32747" x="4281488" y="2397125"/>
          <p14:tracePt t="32755" x="4268788" y="2371725"/>
          <p14:tracePt t="32763" x="4256088" y="2338388"/>
          <p14:tracePt t="32772" x="4243388" y="2306638"/>
          <p14:tracePt t="32779" x="4230688" y="2274888"/>
          <p14:tracePt t="32789" x="4217988" y="2255838"/>
          <p14:tracePt t="32796" x="4205288" y="2230438"/>
          <p14:tracePt t="32804" x="4192588" y="2211388"/>
          <p14:tracePt t="32813" x="4186238" y="2198688"/>
          <p14:tracePt t="32820" x="4173538" y="2192338"/>
          <p14:tracePt t="32828" x="4167188" y="2179638"/>
          <p14:tracePt t="32836" x="4154488" y="2166938"/>
          <p14:tracePt t="32844" x="4141788" y="2154238"/>
          <p14:tracePt t="32852" x="4116388" y="2135188"/>
          <p14:tracePt t="32859" x="4078288" y="2122488"/>
          <p14:tracePt t="32867" x="4033838" y="2097088"/>
          <p14:tracePt t="32875" x="3970338" y="2084388"/>
          <p14:tracePt t="32881" x="3900488" y="2065338"/>
          <p14:tracePt t="32890" x="3816350" y="2039938"/>
          <p14:tracePt t="32897" x="3727450" y="2001838"/>
          <p14:tracePt t="32906" x="3619500" y="1976438"/>
          <p14:tracePt t="32913" x="3511550" y="1951038"/>
          <p14:tracePt t="32922" x="3427413" y="1931988"/>
          <p14:tracePt t="32929" x="3357563" y="1917700"/>
          <p14:tracePt t="32939" x="3294063" y="1898650"/>
          <p14:tracePt t="32946" x="3224213" y="1885950"/>
          <p14:tracePt t="32954" x="3179763" y="1873250"/>
          <p14:tracePt t="32963" x="3128963" y="1860550"/>
          <p14:tracePt t="32970" x="3078163" y="1841500"/>
          <p14:tracePt t="32979" x="3033713" y="1828800"/>
          <p14:tracePt t="32986" x="2989263" y="1816100"/>
          <p14:tracePt t="32993" x="2943225" y="1797050"/>
          <p14:tracePt t="33002" x="2905125" y="1790700"/>
          <p14:tracePt t="33009" x="2860675" y="1784350"/>
          <p14:tracePt t="33015" x="2809875" y="1784350"/>
          <p14:tracePt t="33023" x="2746375" y="1784350"/>
          <p14:tracePt t="33031" x="2701925" y="1784350"/>
          <p14:tracePt t="33039" x="2638425" y="1784350"/>
          <p14:tracePt t="33048" x="2562225" y="1784350"/>
          <p14:tracePt t="33056" x="2478088" y="1797050"/>
          <p14:tracePt t="33063" x="2414588" y="1809750"/>
          <p14:tracePt t="33072" x="2357438" y="1828800"/>
          <p14:tracePt t="33080" x="2312988" y="1841500"/>
          <p14:tracePt t="33089" x="2255838" y="1860550"/>
          <p14:tracePt t="33095" x="2185988" y="1873250"/>
          <p14:tracePt t="33105" x="2135188" y="1892300"/>
          <p14:tracePt t="33112" x="2084388" y="1905000"/>
          <p14:tracePt t="33120" x="2071688" y="1917700"/>
          <p14:tracePt t="33129" x="2051050" y="1931988"/>
          <p14:tracePt t="33136" x="2038350" y="1944688"/>
          <p14:tracePt t="33143" x="2025650" y="1951038"/>
          <p14:tracePt t="33152" x="2012950" y="1963738"/>
          <p14:tracePt t="33157" x="2006600" y="1982788"/>
          <p14:tracePt t="33166" x="1993900" y="2001838"/>
          <p14:tracePt t="33174" x="1981200" y="2027238"/>
          <p14:tracePt t="33181" x="1962150" y="2065338"/>
          <p14:tracePt t="33189" x="1943100" y="2090738"/>
          <p14:tracePt t="33213" x="1866900" y="2205038"/>
          <p14:tracePt t="33222" x="1847850" y="2236788"/>
          <p14:tracePt t="33229" x="1835150" y="2268538"/>
          <p14:tracePt t="33239" x="1822450" y="2293938"/>
          <p14:tracePt t="33245" x="1816100" y="2312988"/>
          <p14:tracePt t="33255" x="1816100" y="2325688"/>
          <p14:tracePt t="33263" x="1816100" y="2344738"/>
          <p14:tracePt t="33270" x="1822450" y="2359025"/>
          <p14:tracePt t="33280" x="1835150" y="2384425"/>
          <p14:tracePt t="33286" x="1860550" y="2409825"/>
          <p14:tracePt t="33294" x="1885950" y="2428875"/>
          <p14:tracePt t="33302" x="1905000" y="2441575"/>
          <p14:tracePt t="33310" x="1943100" y="2454275"/>
          <p14:tracePt t="33315" x="1987550" y="2473325"/>
          <p14:tracePt t="33323" x="2032000" y="2486025"/>
          <p14:tracePt t="33331" x="2097088" y="2505075"/>
          <p14:tracePt t="33339" x="2154238" y="2517775"/>
          <p14:tracePt t="33347" x="2217738" y="2536825"/>
          <p14:tracePt t="33355" x="2287588" y="2543175"/>
          <p14:tracePt t="33364" x="2351088" y="2549525"/>
          <p14:tracePt t="33372" x="2414588" y="2562225"/>
          <p14:tracePt t="33380" x="2490788" y="2574925"/>
          <p14:tracePt t="33389" x="2555875" y="2587625"/>
          <p14:tracePt t="33396" x="2619375" y="2587625"/>
          <p14:tracePt t="33404" x="2676525" y="2600325"/>
          <p14:tracePt t="33412" x="2740025" y="2600325"/>
          <p14:tracePt t="33420" x="2790825" y="2600325"/>
          <p14:tracePt t="33429" x="2860675" y="2600325"/>
          <p14:tracePt t="33436" x="2924175" y="2600325"/>
          <p14:tracePt t="33446" x="2989263" y="2606675"/>
          <p14:tracePt t="33454" x="3059113" y="2606675"/>
          <p14:tracePt t="33462" x="3135313" y="2606675"/>
          <p14:tracePt t="33470" x="3198813" y="2600325"/>
          <p14:tracePt t="33479" x="3255963" y="2581275"/>
          <p14:tracePt t="33486" x="3300413" y="2568575"/>
          <p14:tracePt t="33496" x="3357563" y="2549525"/>
          <p14:tracePt t="33502" x="3402013" y="2536825"/>
          <p14:tracePt t="33513" x="3454400" y="2524125"/>
          <p14:tracePt t="33520" x="3498850" y="2505075"/>
          <p14:tracePt t="33525" x="3543300" y="2479675"/>
          <p14:tracePt t="33534" x="3594100" y="2460625"/>
          <p14:tracePt t="33542" x="3638550" y="2435225"/>
          <p14:tracePt t="33553" x="3683000" y="2422525"/>
          <p14:tracePt t="33560" x="3721100" y="2403475"/>
          <p14:tracePt t="33568" x="3740150" y="2397125"/>
          <p14:tracePt t="33576" x="3746500" y="2384425"/>
          <p14:tracePt t="33583" x="3759200" y="2371725"/>
          <p14:tracePt t="33592" x="3765550" y="2359025"/>
          <p14:tracePt t="33599" x="3778250" y="2344738"/>
          <p14:tracePt t="33609" x="3778250" y="2332038"/>
          <p14:tracePt t="33618" x="3778250" y="2319338"/>
          <p14:tracePt t="33625" x="3778250" y="2306638"/>
          <p14:tracePt t="33634" x="3778250" y="2287588"/>
          <p14:tracePt t="33642" x="3778250" y="2255838"/>
          <p14:tracePt t="33650" x="3759200" y="2217738"/>
          <p14:tracePt t="33657" x="3746500" y="2173288"/>
          <p14:tracePt t="33665" x="3714750" y="2135188"/>
          <p14:tracePt t="33673" x="3676650" y="2109788"/>
          <p14:tracePt t="33681" x="3632200" y="2097088"/>
          <p14:tracePt t="33689" x="3587750" y="2084388"/>
          <p14:tracePt t="33697" x="3543300" y="2058988"/>
          <p14:tracePt t="33705" x="3492500" y="2039938"/>
          <p14:tracePt t="33713" x="3441700" y="2020888"/>
          <p14:tracePt t="33722" x="3370263" y="2001838"/>
          <p14:tracePt t="33730" x="3306763" y="1982788"/>
          <p14:tracePt t="33736" x="3236913" y="1970088"/>
          <p14:tracePt t="33746" x="3160713" y="1951038"/>
          <p14:tracePt t="33752" x="3065463" y="1944688"/>
          <p14:tracePt t="33760" x="2982913" y="1931988"/>
          <p14:tracePt t="33768" x="2905125" y="1931988"/>
          <p14:tracePt t="33775" x="2835275" y="1931988"/>
          <p14:tracePt t="33783" x="2746375" y="1931988"/>
          <p14:tracePt t="33791" x="2651125" y="1944688"/>
          <p14:tracePt t="33799" x="2555875" y="1957388"/>
          <p14:tracePt t="33807" x="2478088" y="1970088"/>
          <p14:tracePt t="33815" x="2376488" y="1989138"/>
          <p14:tracePt t="33823" x="2300288" y="1995488"/>
          <p14:tracePt t="33832" x="2230438" y="2014538"/>
          <p14:tracePt t="33839" x="2179638" y="2020888"/>
          <p14:tracePt t="33847" x="2135188" y="2039938"/>
          <p14:tracePt t="33855" x="2084388" y="2052638"/>
          <p14:tracePt t="33864" x="2058988" y="2065338"/>
          <p14:tracePt t="33871" x="2038350" y="2078038"/>
          <p14:tracePt t="33879" x="2025650" y="2097088"/>
          <p14:tracePt t="33886" x="2006600" y="2122488"/>
          <p14:tracePt t="33896" x="1993900" y="2147888"/>
          <p14:tracePt t="33902" x="1981200" y="2185988"/>
          <p14:tracePt t="33910" x="1974850" y="2198688"/>
          <p14:tracePt t="33918" x="1968500" y="2236788"/>
          <p14:tracePt t="33925" x="1962150" y="2268538"/>
          <p14:tracePt t="33934" x="1955800" y="2312988"/>
          <p14:tracePt t="33941" x="1955800" y="2359025"/>
          <p14:tracePt t="33949" x="1949450" y="2403475"/>
          <p14:tracePt t="33958" x="1949450" y="2435225"/>
          <p14:tracePt t="33965" x="1949450" y="2466975"/>
          <p14:tracePt t="33973" x="1949450" y="2492375"/>
          <p14:tracePt t="33981" x="1949450" y="2517775"/>
          <p14:tracePt t="33989" x="1968500" y="2530475"/>
          <p14:tracePt t="33997" x="1993900" y="2549525"/>
          <p14:tracePt t="34005" x="2025650" y="2562225"/>
          <p14:tracePt t="34013" x="2078038" y="2574925"/>
          <p14:tracePt t="34021" x="2122488" y="2593975"/>
          <p14:tracePt t="34029" x="2173288" y="2593975"/>
          <p14:tracePt t="34038" x="2249488" y="2600325"/>
          <p14:tracePt t="34047" x="2344738" y="2600325"/>
          <p14:tracePt t="34054" x="2452688" y="2587625"/>
          <p14:tracePt t="34061" x="2568575" y="2587625"/>
          <p14:tracePt t="34070" x="2695575" y="2581275"/>
          <p14:tracePt t="34079" x="2835275" y="2568575"/>
          <p14:tracePt t="34086" x="2949575" y="2568575"/>
          <p14:tracePt t="34096" x="3097213" y="2574925"/>
          <p14:tracePt t="34102" x="3217863" y="2581275"/>
          <p14:tracePt t="34108" x="3332163" y="2581275"/>
          <p14:tracePt t="34116" x="3427413" y="2593975"/>
          <p14:tracePt t="34126" x="3524250" y="2593975"/>
          <p14:tracePt t="34133" x="3606800" y="2593975"/>
          <p14:tracePt t="34142" x="3663950" y="2587625"/>
          <p14:tracePt t="34149" x="3708400" y="2581275"/>
          <p14:tracePt t="34158" x="3740150" y="2568575"/>
          <p14:tracePt t="34165" x="3765550" y="2555875"/>
          <p14:tracePt t="34174" x="3778250" y="2549525"/>
          <p14:tracePt t="34181" x="3790950" y="2543175"/>
          <p14:tracePt t="34189" x="3803650" y="2530475"/>
          <p14:tracePt t="34197" x="3810000" y="2524125"/>
          <p14:tracePt t="34207" x="3816350" y="2524125"/>
          <p14:tracePt t="34215" x="3822700" y="2517775"/>
          <p14:tracePt t="34222" x="3829050" y="2511425"/>
          <p14:tracePt t="34231" x="3835400" y="2511425"/>
          <p14:tracePt t="35335" x="3841750" y="2511425"/>
          <p14:tracePt t="35347" x="3841750" y="2517775"/>
          <p14:tracePt t="35355" x="3848100" y="2517775"/>
          <p14:tracePt t="35401" x="3854450" y="2517775"/>
          <p14:tracePt t="35411" x="3860800" y="2517775"/>
          <p14:tracePt t="35418" x="3867150" y="2505075"/>
          <p14:tracePt t="35426" x="3879850" y="2486025"/>
          <p14:tracePt t="35434" x="3894138" y="2473325"/>
          <p14:tracePt t="35444" x="3906838" y="2435225"/>
          <p14:tracePt t="35450" x="3913188" y="2422525"/>
          <p14:tracePt t="35458" x="3919538" y="2409825"/>
          <p14:tracePt t="35466" x="3925888" y="2390775"/>
          <p14:tracePt t="35474" x="3925888" y="2371725"/>
          <p14:tracePt t="35482" x="3925888" y="2351088"/>
          <p14:tracePt t="35489" x="3925888" y="2325688"/>
          <p14:tracePt t="35497" x="3913188" y="2300288"/>
          <p14:tracePt t="35506" x="3900488" y="2274888"/>
          <p14:tracePt t="35513" x="3873500" y="2236788"/>
          <p14:tracePt t="35522" x="3854450" y="2198688"/>
          <p14:tracePt t="35529" x="3822700" y="2160588"/>
          <p14:tracePt t="35538" x="3771900" y="2109788"/>
          <p14:tracePt t="35545" x="3727450" y="2078038"/>
          <p14:tracePt t="35554" x="3670300" y="2052638"/>
          <p14:tracePt t="35560" x="3613150" y="2033588"/>
          <p14:tracePt t="35569" x="3556000" y="2014538"/>
          <p14:tracePt t="35576" x="3492500" y="1995488"/>
          <p14:tracePt t="35585" x="3421063" y="1982788"/>
          <p14:tracePt t="35594" x="3338513" y="1963738"/>
          <p14:tracePt t="35600" x="3236913" y="1944688"/>
          <p14:tracePt t="35608" x="3141663" y="1931988"/>
          <p14:tracePt t="35616" x="3040063" y="1931988"/>
          <p14:tracePt t="35624" x="2930525" y="1917700"/>
          <p14:tracePt t="35632" x="2835275" y="1917700"/>
          <p14:tracePt t="35639" x="2740025" y="1917700"/>
          <p14:tracePt t="35647" x="2670175" y="1917700"/>
          <p14:tracePt t="35655" x="2562225" y="1917700"/>
          <p14:tracePt t="35663" x="2497138" y="1931988"/>
          <p14:tracePt t="35671" x="2427288" y="1944688"/>
          <p14:tracePt t="35679" x="2382838" y="1963738"/>
          <p14:tracePt t="35688" x="2351088" y="1970088"/>
          <p14:tracePt t="35695" x="2332038" y="1982788"/>
          <p14:tracePt t="35704" x="2319338" y="1995488"/>
          <p14:tracePt t="35712" x="2312988" y="1995488"/>
          <p14:tracePt t="35719" x="2312988" y="2001838"/>
          <p14:tracePt t="35742" x="2306638" y="2008188"/>
          <p14:tracePt t="35750" x="2293938" y="2014538"/>
          <p14:tracePt t="35758" x="2293938" y="2027238"/>
          <p14:tracePt t="35766" x="2281238" y="2039938"/>
          <p14:tracePt t="35773" x="2262188" y="2058988"/>
          <p14:tracePt t="35782" x="2249488" y="2065338"/>
          <p14:tracePt t="35789" x="2236788" y="2084388"/>
          <p14:tracePt t="35798" x="2224088" y="2103438"/>
          <p14:tracePt t="35805" x="2217738" y="2122488"/>
          <p14:tracePt t="35814" x="2205038" y="2141538"/>
          <p14:tracePt t="35821" x="2198688" y="2160588"/>
          <p14:tracePt t="35829" x="2185988" y="2192338"/>
          <p14:tracePt t="35837" x="2185988" y="2211388"/>
          <p14:tracePt t="35845" x="2179638" y="2243138"/>
          <p14:tracePt t="35852" x="2179638" y="2281238"/>
          <p14:tracePt t="35860" x="2192338" y="2319338"/>
          <p14:tracePt t="35869" x="2205038" y="2351088"/>
          <p14:tracePt t="35877" x="2236788" y="2403475"/>
          <p14:tracePt t="35884" x="2287588" y="2454275"/>
          <p14:tracePt t="35892" x="2344738" y="2473325"/>
          <p14:tracePt t="35900" x="2414588" y="2511425"/>
          <p14:tracePt t="35908" x="2509838" y="2524125"/>
          <p14:tracePt t="35916" x="2606675" y="2543175"/>
          <p14:tracePt t="35924" x="2689225" y="2562225"/>
          <p14:tracePt t="35931" x="2765425" y="2581275"/>
          <p14:tracePt t="35940" x="2841625" y="2587625"/>
          <p14:tracePt t="35947" x="2917825" y="2600325"/>
          <p14:tracePt t="35955" x="2995613" y="2619375"/>
          <p14:tracePt t="35964" x="3059113" y="2638425"/>
          <p14:tracePt t="35971" x="3128963" y="2644775"/>
          <p14:tracePt t="35979" x="3198813" y="2651125"/>
          <p14:tracePt t="35987" x="3268663" y="2663825"/>
          <p14:tracePt t="35994" x="3332163" y="2663825"/>
          <p14:tracePt t="36002" x="3408363" y="2657475"/>
          <p14:tracePt t="36010" x="3473450" y="2644775"/>
          <p14:tracePt t="36019" x="3530600" y="2625725"/>
          <p14:tracePt t="36026" x="3581400" y="2613025"/>
          <p14:tracePt t="36034" x="3632200" y="2587625"/>
          <p14:tracePt t="36043" x="3663950" y="2574925"/>
          <p14:tracePt t="36050" x="3702050" y="2555875"/>
          <p14:tracePt t="36059" x="3721100" y="2549525"/>
          <p14:tracePt t="36066" x="3740150" y="2536825"/>
          <p14:tracePt t="36073" x="3752850" y="2517775"/>
          <p14:tracePt t="36082" x="3765550" y="2492375"/>
          <p14:tracePt t="36089" x="3771900" y="2466975"/>
          <p14:tracePt t="36098" x="3778250" y="2435225"/>
          <p14:tracePt t="36105" x="3771900" y="2390775"/>
          <p14:tracePt t="36114" x="3759200" y="2338388"/>
          <p14:tracePt t="36121" x="3746500" y="2293938"/>
          <p14:tracePt t="36129" x="3727450" y="2249488"/>
          <p14:tracePt t="36137" x="3708400" y="2205038"/>
          <p14:tracePt t="36144" x="3683000" y="2154238"/>
          <p14:tracePt t="36153" x="3651250" y="2116138"/>
          <p14:tracePt t="36160" x="3613150" y="2071688"/>
          <p14:tracePt t="36169" x="3562350" y="2039938"/>
          <p14:tracePt t="36175" x="3517900" y="2014538"/>
          <p14:tracePt t="36185" x="3460750" y="1989138"/>
          <p14:tracePt t="36193" x="3389313" y="1963738"/>
          <p14:tracePt t="36200" x="3325813" y="1951038"/>
          <p14:tracePt t="36207" x="3262313" y="1931988"/>
          <p14:tracePt t="36216" x="3205163" y="1924050"/>
          <p14:tracePt t="36223" x="3128963" y="1905000"/>
          <p14:tracePt t="36232" x="3046413" y="1905000"/>
          <p14:tracePt t="36239" x="2962275" y="1905000"/>
          <p14:tracePt t="36248" x="2867025" y="1905000"/>
          <p14:tracePt t="36255" x="2778125" y="1905000"/>
          <p14:tracePt t="36264" x="2695575" y="1905000"/>
          <p14:tracePt t="36271" x="2613025" y="1917700"/>
          <p14:tracePt t="36277" x="2543175" y="1931988"/>
          <p14:tracePt t="36285" x="2465388" y="1951038"/>
          <p14:tracePt t="36293" x="2408238" y="1970088"/>
          <p14:tracePt t="36303" x="2376488" y="1982788"/>
          <p14:tracePt t="36309" x="2351088" y="1995488"/>
          <p14:tracePt t="36319" x="2338388" y="2008188"/>
          <p14:tracePt t="36327" x="2325688" y="2014538"/>
          <p14:tracePt t="36334" x="2312988" y="2027238"/>
          <p14:tracePt t="36342" x="2306638" y="2039938"/>
          <p14:tracePt t="36350" x="2300288" y="2052638"/>
          <p14:tracePt t="36359" x="2287588" y="2084388"/>
          <p14:tracePt t="36366" x="2268538" y="2128838"/>
          <p14:tracePt t="36373" x="2255838" y="2185988"/>
          <p14:tracePt t="36382" x="2236788" y="2243138"/>
          <p14:tracePt t="36389" x="2236788" y="2306638"/>
          <p14:tracePt t="36398" x="2236788" y="2359025"/>
          <p14:tracePt t="36405" x="2236788" y="2403475"/>
          <p14:tracePt t="36413" x="2249488" y="2447925"/>
          <p14:tracePt t="36420" x="2268538" y="2498725"/>
          <p14:tracePt t="36427" x="2312988" y="2543175"/>
          <p14:tracePt t="36436" x="2370138" y="2593975"/>
          <p14:tracePt t="36443" x="2446338" y="2619375"/>
          <p14:tracePt t="36452" x="2555875" y="2644775"/>
          <p14:tracePt t="36460" x="2651125" y="2663825"/>
          <p14:tracePt t="36469" x="2771775" y="2682875"/>
          <p14:tracePt t="36476" x="2873375" y="2689225"/>
          <p14:tracePt t="36485" x="3021013" y="2689225"/>
          <p14:tracePt t="36492" x="3135313" y="2689225"/>
          <p14:tracePt t="36501" x="3249613" y="2689225"/>
          <p14:tracePt t="36507" x="3370263" y="2689225"/>
          <p14:tracePt t="36516" x="3486150" y="2670175"/>
          <p14:tracePt t="36523" x="3613150" y="2651125"/>
          <p14:tracePt t="36532" x="3708400" y="2644775"/>
          <p14:tracePt t="36539" x="3790950" y="2625725"/>
          <p14:tracePt t="36548" x="3867150" y="2606675"/>
          <p14:tracePt t="36555" x="3944938" y="2581275"/>
          <p14:tracePt t="36563" x="4014788" y="2568575"/>
          <p14:tracePt t="36569" x="4071938" y="2543175"/>
          <p14:tracePt t="36577" x="4116388" y="2530475"/>
          <p14:tracePt t="36585" x="4148138" y="2511425"/>
          <p14:tracePt t="36593" x="4186238" y="2498725"/>
          <p14:tracePt t="36602" x="4198938" y="2486025"/>
          <p14:tracePt t="36610" x="4211638" y="2479675"/>
          <p14:tracePt t="36619" x="4211638" y="2466975"/>
          <p14:tracePt t="36625" x="4211638" y="2460625"/>
          <p14:tracePt t="37458" x="4211638" y="2473325"/>
          <p14:tracePt t="37466" x="4179888" y="2549525"/>
          <p14:tracePt t="37471" x="4148138" y="2625725"/>
          <p14:tracePt t="37478" x="4110038" y="2689225"/>
          <p14:tracePt t="37487" x="4084638" y="2746375"/>
          <p14:tracePt t="37494" x="4065588" y="2798763"/>
          <p14:tracePt t="37503" x="4046538" y="2843213"/>
          <p14:tracePt t="37510" x="4033838" y="2862263"/>
          <p14:tracePt t="37518" x="4027488" y="2881313"/>
          <p14:tracePt t="37525" x="4021138" y="2887663"/>
          <p14:tracePt t="37534" x="4014788" y="2900363"/>
          <p14:tracePt t="37543" x="4008438" y="2913063"/>
          <p14:tracePt t="37550" x="4002088" y="2919413"/>
          <p14:tracePt t="37558" x="3995738" y="2932113"/>
          <p14:tracePt t="37566" x="3995738" y="2944813"/>
          <p14:tracePt t="37576" x="3989388" y="2951163"/>
          <p14:tracePt t="37582" x="3989388" y="2963863"/>
          <p14:tracePt t="37591" x="3989388" y="2970213"/>
          <p14:tracePt t="37603" x="3989388" y="2976563"/>
          <p14:tracePt t="37659" x="3983038" y="2976563"/>
          <p14:tracePt t="37667" x="3970338" y="2976563"/>
          <p14:tracePt t="37675" x="3957638" y="2976563"/>
          <p14:tracePt t="37684" x="3938588" y="2976563"/>
          <p14:tracePt t="37692" x="3906838" y="2976563"/>
          <p14:tracePt t="37700" x="3873500" y="2976563"/>
          <p14:tracePt t="37709" x="3848100" y="2963863"/>
          <p14:tracePt t="37716" x="3803650" y="2951163"/>
          <p14:tracePt t="37724" x="3746500" y="2932113"/>
          <p14:tracePt t="37732" x="3702050" y="2919413"/>
          <p14:tracePt t="37738" x="3632200" y="2900363"/>
          <p14:tracePt t="37746" x="3581400" y="2887663"/>
          <p14:tracePt t="37753" x="3524250" y="2868613"/>
          <p14:tracePt t="37761" x="3479800" y="2855913"/>
          <p14:tracePt t="37770" x="3427413" y="2836863"/>
          <p14:tracePt t="37778" x="3382963" y="2824163"/>
          <p14:tracePt t="37786" x="3338513" y="2805113"/>
          <p14:tracePt t="37793" x="3300413" y="2792413"/>
          <p14:tracePt t="37802" x="3255963" y="2778125"/>
          <p14:tracePt t="37810" x="3211513" y="2759075"/>
          <p14:tracePt t="37818" x="3167063" y="2746375"/>
          <p14:tracePt t="37825" x="3097213" y="2740025"/>
          <p14:tracePt t="37834" x="3046413" y="2733675"/>
          <p14:tracePt t="37842" x="3001963" y="2714625"/>
          <p14:tracePt t="37851" x="2943225" y="2714625"/>
          <p14:tracePt t="37857" x="2898775" y="2714625"/>
          <p14:tracePt t="37867" x="2847975" y="2714625"/>
          <p14:tracePt t="37874" x="2803525" y="2714625"/>
          <p14:tracePt t="37883" x="2759075" y="2733675"/>
          <p14:tracePt t="37891" x="2714625" y="2740025"/>
          <p14:tracePt t="37895" x="2670175" y="2752725"/>
          <p14:tracePt t="37903" x="2613025" y="2759075"/>
          <p14:tracePt t="37911" x="2568575" y="2778125"/>
          <p14:tracePt t="37919" x="2509838" y="2792413"/>
          <p14:tracePt t="37927" x="2452688" y="2811463"/>
          <p14:tracePt t="37935" x="2389188" y="2817813"/>
          <p14:tracePt t="37943" x="2325688" y="2836863"/>
          <p14:tracePt t="37951" x="2268538" y="2849563"/>
          <p14:tracePt t="37959" x="2205038" y="2868613"/>
          <p14:tracePt t="37968" x="2147888" y="2881313"/>
          <p14:tracePt t="37976" x="2103438" y="2900363"/>
          <p14:tracePt t="37984" x="2044700" y="2913063"/>
          <p14:tracePt t="37992" x="1993900" y="2938463"/>
          <p14:tracePt t="38000" x="1949450" y="2951163"/>
          <p14:tracePt t="38008" x="1905000" y="2976563"/>
          <p14:tracePt t="38016" x="1873250" y="2995613"/>
          <p14:tracePt t="38024" x="1860550" y="3014663"/>
          <p14:tracePt t="38032" x="1854200" y="3027363"/>
          <p14:tracePt t="38037" x="1841500" y="3046413"/>
          <p14:tracePt t="38046" x="1835150" y="3052763"/>
          <p14:tracePt t="38054" x="1835150" y="3071813"/>
          <p14:tracePt t="38061" x="1828800" y="3103563"/>
          <p14:tracePt t="38070" x="1828800" y="3135313"/>
          <p14:tracePt t="38078" x="1828800" y="3173413"/>
          <p14:tracePt t="38085" x="1828800" y="3186113"/>
          <p14:tracePt t="38093" x="1835150" y="3219450"/>
          <p14:tracePt t="38101" x="1847850" y="3257550"/>
          <p14:tracePt t="38109" x="1860550" y="3295650"/>
          <p14:tracePt t="38118" x="1879600" y="3327400"/>
          <p14:tracePt t="38125" x="1892300" y="3365500"/>
          <p14:tracePt t="38134" x="1924050" y="3403600"/>
          <p14:tracePt t="38141" x="1962150" y="3435350"/>
          <p14:tracePt t="38151" x="2000250" y="3454400"/>
          <p14:tracePt t="38158" x="2044700" y="3505200"/>
          <p14:tracePt t="38166" x="2097088" y="3556000"/>
          <p14:tracePt t="38171" x="2154238" y="3606800"/>
          <p14:tracePt t="38180" x="2217738" y="3638550"/>
          <p14:tracePt t="38187" x="2262188" y="3678238"/>
          <p14:tracePt t="38195" x="2319338" y="3729038"/>
          <p14:tracePt t="38204" x="2382838" y="3767138"/>
          <p14:tracePt t="38212" x="2459038" y="3798888"/>
          <p14:tracePt t="38219" x="2536825" y="3824288"/>
          <p14:tracePt t="38227" x="2613025" y="3843338"/>
          <p14:tracePt t="38235" x="2689225" y="3856038"/>
          <p14:tracePt t="38243" x="2752725" y="3875088"/>
          <p14:tracePt t="38252" x="2816225" y="3894138"/>
          <p14:tracePt t="38259" x="2886075" y="3906838"/>
          <p14:tracePt t="38268" x="2949575" y="3906838"/>
          <p14:tracePt t="38275" x="3014663" y="3906838"/>
          <p14:tracePt t="38284" x="3078163" y="3913188"/>
          <p14:tracePt t="38291" x="3141663" y="3913188"/>
          <p14:tracePt t="38300" x="3205163" y="3925888"/>
          <p14:tracePt t="38307" x="3268663" y="3925888"/>
          <p14:tracePt t="38316" x="3332163" y="3925888"/>
          <p14:tracePt t="38324" x="3389313" y="3925888"/>
          <p14:tracePt t="38330" x="3454400" y="3925888"/>
          <p14:tracePt t="38337" x="3505200" y="3932238"/>
          <p14:tracePt t="38345" x="3562350" y="3932238"/>
          <p14:tracePt t="38354" x="3613150" y="3932238"/>
          <p14:tracePt t="38361" x="3657600" y="3932238"/>
          <p14:tracePt t="38369" x="3702050" y="3932238"/>
          <p14:tracePt t="38377" x="3733800" y="3932238"/>
          <p14:tracePt t="38386" x="3771900" y="3925888"/>
          <p14:tracePt t="38393" x="3803650" y="3906838"/>
          <p14:tracePt t="38401" x="3822700" y="3900488"/>
          <p14:tracePt t="38409" x="3841750" y="3887788"/>
          <p14:tracePt t="38417" x="3854450" y="3875088"/>
          <p14:tracePt t="38425" x="3860800" y="3862388"/>
          <p14:tracePt t="38434" x="3873500" y="3849688"/>
          <p14:tracePt t="38442" x="3887788" y="3843338"/>
          <p14:tracePt t="38450" x="3900488" y="3824288"/>
          <p14:tracePt t="38457" x="3913188" y="3811588"/>
          <p14:tracePt t="38464" x="3925888" y="3786188"/>
          <p14:tracePt t="38472" x="3944938" y="3767138"/>
          <p14:tracePt t="38480" x="3951288" y="3754438"/>
          <p14:tracePt t="38487" x="3963988" y="3748088"/>
          <p14:tracePt t="38495" x="3976688" y="3735388"/>
          <p14:tracePt t="38504" x="3989388" y="3716338"/>
          <p14:tracePt t="38512" x="4002088" y="3697288"/>
          <p14:tracePt t="38519" x="4014788" y="3678238"/>
          <p14:tracePt t="38527" x="4014788" y="3665538"/>
          <p14:tracePt t="38535" x="4027488" y="3646488"/>
          <p14:tracePt t="38543" x="4033838" y="3632200"/>
          <p14:tracePt t="38551" x="4040188" y="3619500"/>
          <p14:tracePt t="38559" x="4046538" y="3606800"/>
          <p14:tracePt t="38568" x="4052888" y="3594100"/>
          <p14:tracePt t="38575" x="4059238" y="3575050"/>
          <p14:tracePt t="38584" x="4059238" y="3568700"/>
          <p14:tracePt t="38591" x="4059238" y="3556000"/>
          <p14:tracePt t="38600" x="4059238" y="3536950"/>
          <p14:tracePt t="38608" x="4059238" y="3524250"/>
          <p14:tracePt t="38616" x="4059238" y="3511550"/>
          <p14:tracePt t="38622" x="4052888" y="3486150"/>
          <p14:tracePt t="38630" x="4046538" y="3454400"/>
          <p14:tracePt t="38637" x="4027488" y="3416300"/>
          <p14:tracePt t="38645" x="4014788" y="3390900"/>
          <p14:tracePt t="38654" x="4002088" y="3365500"/>
          <p14:tracePt t="38661" x="3976688" y="3333750"/>
          <p14:tracePt t="38669" x="3925888" y="3321050"/>
          <p14:tracePt t="38677" x="3879850" y="3302000"/>
          <p14:tracePt t="38685" x="3835400" y="3282950"/>
          <p14:tracePt t="38693" x="3771900" y="3263900"/>
          <p14:tracePt t="38701" x="3702050" y="3251200"/>
          <p14:tracePt t="38709" x="3638550" y="3232150"/>
          <p14:tracePt t="38717" x="3562350" y="3211513"/>
          <p14:tracePt t="38725" x="3505200" y="3198813"/>
          <p14:tracePt t="38734" x="3441700" y="3179763"/>
          <p14:tracePt t="38741" x="3382963" y="3167063"/>
          <p14:tracePt t="38750" x="3338513" y="3148013"/>
          <p14:tracePt t="38757" x="3294063" y="3135313"/>
          <p14:tracePt t="38764" x="3243263" y="3122613"/>
          <p14:tracePt t="38772" x="3211513" y="3103563"/>
          <p14:tracePt t="38780" x="3173413" y="3090863"/>
          <p14:tracePt t="38787" x="3141663" y="3090863"/>
          <p14:tracePt t="38796" x="3116263" y="3084513"/>
          <p14:tracePt t="38803" x="3090863" y="3078163"/>
          <p14:tracePt t="38811" x="3078163" y="3071813"/>
          <p14:tracePt t="38819" x="3071813" y="3071813"/>
          <p14:tracePt t="38827" x="3065463" y="3071813"/>
          <p14:tracePt t="38835" x="3059113" y="3071813"/>
          <p14:tracePt t="38843" x="3046413" y="3071813"/>
          <p14:tracePt t="38851" x="3033713" y="3071813"/>
          <p14:tracePt t="38859" x="3027363" y="3065463"/>
          <p14:tracePt t="38867" x="3014663" y="3065463"/>
          <p14:tracePt t="38876" x="3008313" y="3065463"/>
          <p14:tracePt t="38890" x="2995613" y="3065463"/>
          <p14:tracePt t="38892" x="2982913" y="3065463"/>
          <p14:tracePt t="38900" x="2968625" y="3065463"/>
          <p14:tracePt t="38908" x="2943225" y="3065463"/>
          <p14:tracePt t="38914" x="2911475" y="3065463"/>
          <p14:tracePt t="38921" x="2886075" y="3065463"/>
          <p14:tracePt t="38930" x="2867025" y="3071813"/>
          <p14:tracePt t="38937" x="2847975" y="3071813"/>
          <p14:tracePt t="38946" x="2822575" y="3078163"/>
          <p14:tracePt t="38953" x="2797175" y="3084513"/>
          <p14:tracePt t="38961" x="2778125" y="3090863"/>
          <p14:tracePt t="38969" x="2759075" y="3097213"/>
          <p14:tracePt t="38977" x="2746375" y="3103563"/>
          <p14:tracePt t="38985" x="2727325" y="3103563"/>
          <p14:tracePt t="38993" x="2708275" y="3109913"/>
          <p14:tracePt t="39001" x="2682875" y="3122613"/>
          <p14:tracePt t="39009" x="2657475" y="3128963"/>
          <p14:tracePt t="39017" x="2638425" y="3135313"/>
          <p14:tracePt t="39027" x="2600325" y="3141663"/>
          <p14:tracePt t="39034" x="2574925" y="3154363"/>
          <p14:tracePt t="39040" x="2549525" y="3160713"/>
          <p14:tracePt t="39049" x="2524125" y="3173413"/>
          <p14:tracePt t="39057" x="2490788" y="3179763"/>
          <p14:tracePt t="39064" x="2459038" y="3192463"/>
          <p14:tracePt t="39072" x="2439988" y="3198813"/>
          <p14:tracePt t="39080" x="2401888" y="3211513"/>
          <p14:tracePt t="39087" x="2370138" y="3219450"/>
          <p14:tracePt t="39095" x="2338388" y="3232150"/>
          <p14:tracePt t="39104" x="2325688" y="3244850"/>
          <p14:tracePt t="39111" x="2300288" y="3257550"/>
          <p14:tracePt t="39120" x="2281238" y="3270250"/>
          <p14:tracePt t="39128" x="2255838" y="3282950"/>
          <p14:tracePt t="39135" x="2243138" y="3295650"/>
          <p14:tracePt t="39143" x="2230438" y="3308350"/>
          <p14:tracePt t="39151" x="2224088" y="3314700"/>
          <p14:tracePt t="39159" x="2224088" y="3327400"/>
          <p14:tracePt t="39167" x="2217738" y="3340100"/>
          <p14:tracePt t="39175" x="2211388" y="3352800"/>
          <p14:tracePt t="39183" x="2211388" y="3359150"/>
          <p14:tracePt t="39190" x="2211388" y="3378200"/>
          <p14:tracePt t="39199" x="2211388" y="3390900"/>
          <p14:tracePt t="39207" x="2224088" y="3403600"/>
          <p14:tracePt t="39215" x="2224088" y="3422650"/>
          <p14:tracePt t="39223" x="2236788" y="3441700"/>
          <p14:tracePt t="39230" x="2249488" y="3467100"/>
          <p14:tracePt t="39237" x="2262188" y="3486150"/>
          <p14:tracePt t="39246" x="2274888" y="3492500"/>
          <p14:tracePt t="39254" x="2293938" y="3511550"/>
          <p14:tracePt t="39261" x="2312988" y="3530600"/>
          <p14:tracePt t="39269" x="2338388" y="3543300"/>
          <p14:tracePt t="39277" x="2382838" y="3562350"/>
          <p14:tracePt t="39285" x="2427288" y="3575050"/>
          <p14:tracePt t="39294" x="2497138" y="3594100"/>
          <p14:tracePt t="39301" x="2562225" y="3606800"/>
          <p14:tracePt t="39309" x="2625725" y="3625850"/>
          <p14:tracePt t="39317" x="2695575" y="3638550"/>
          <p14:tracePt t="39325" x="2759075" y="3652838"/>
          <p14:tracePt t="39332" x="2822575" y="3659188"/>
          <p14:tracePt t="39339" x="2886075" y="3665538"/>
          <p14:tracePt t="39348" x="2955925" y="3678238"/>
          <p14:tracePt t="39356" x="3021013" y="3684588"/>
          <p14:tracePt t="39364" x="3065463" y="3684588"/>
          <p14:tracePt t="39374" x="3103563" y="3684588"/>
          <p14:tracePt t="39380" x="3160713" y="3690938"/>
          <p14:tracePt t="39387" x="3205163" y="3703638"/>
          <p14:tracePt t="39396" x="3249613" y="3716338"/>
          <p14:tracePt t="39403" x="3294063" y="3722688"/>
          <p14:tracePt t="39411" x="3319463" y="3729038"/>
          <p14:tracePt t="39419" x="3344863" y="3729038"/>
          <p14:tracePt t="39428" x="3376613" y="3729038"/>
          <p14:tracePt t="39435" x="3408363" y="3729038"/>
          <p14:tracePt t="39443" x="3454400" y="3729038"/>
          <p14:tracePt t="39451" x="3498850" y="3729038"/>
          <p14:tracePt t="39459" x="3543300" y="3716338"/>
          <p14:tracePt t="39467" x="3587750" y="3709988"/>
          <p14:tracePt t="39475" x="3632200" y="3703638"/>
          <p14:tracePt t="39483" x="3663950" y="3697288"/>
          <p14:tracePt t="39490" x="3702050" y="3690938"/>
          <p14:tracePt t="39499" x="3721100" y="3684588"/>
          <p14:tracePt t="39506" x="3759200" y="3671888"/>
          <p14:tracePt t="39515" x="3778250" y="3659188"/>
          <p14:tracePt t="39522" x="3803650" y="3646488"/>
          <p14:tracePt t="39531" x="3822700" y="3632200"/>
          <p14:tracePt t="39537" x="3829050" y="3619500"/>
          <p14:tracePt t="39547" x="3841750" y="3606800"/>
          <p14:tracePt t="39553" x="3854450" y="3600450"/>
          <p14:tracePt t="39562" x="3867150" y="3581400"/>
          <p14:tracePt t="39569" x="3879850" y="3556000"/>
          <p14:tracePt t="39577" x="3894138" y="3530600"/>
          <p14:tracePt t="39585" x="3906838" y="3492500"/>
          <p14:tracePt t="39594" x="3913188" y="3460750"/>
          <p14:tracePt t="39601" x="3919538" y="3422650"/>
          <p14:tracePt t="39609" x="3925888" y="3390900"/>
          <p14:tracePt t="39617" x="3925888" y="3359150"/>
          <p14:tracePt t="39624" x="3925888" y="3340100"/>
          <p14:tracePt t="39632" x="3925888" y="3321050"/>
          <p14:tracePt t="39639" x="3913188" y="3308350"/>
          <p14:tracePt t="39649" x="3906838" y="3302000"/>
          <p14:tracePt t="39655" x="3894138" y="3289300"/>
          <p14:tracePt t="39664" x="3887788" y="3276600"/>
          <p14:tracePt t="39673" x="3879850" y="3263900"/>
          <p14:tracePt t="39680" x="3873500" y="3257550"/>
          <p14:tracePt t="39689" x="3860800" y="3244850"/>
          <p14:tracePt t="39696" x="3848100" y="3232150"/>
          <p14:tracePt t="39705" x="3822700" y="3219450"/>
          <p14:tracePt t="39712" x="3797300" y="3205163"/>
          <p14:tracePt t="39719" x="3752850" y="3179763"/>
          <p14:tracePt t="39727" x="3702050" y="3167063"/>
          <p14:tracePt t="39735" x="3657600" y="3154363"/>
          <p14:tracePt t="39744" x="3613150" y="3135313"/>
          <p14:tracePt t="39751" x="3549650" y="3122613"/>
          <p14:tracePt t="39759" x="3479800" y="3103563"/>
          <p14:tracePt t="39766" x="3414713" y="3097213"/>
          <p14:tracePt t="39774" x="3332163" y="3097213"/>
          <p14:tracePt t="39782" x="3255963" y="3084513"/>
          <p14:tracePt t="39790" x="3179763" y="3084513"/>
          <p14:tracePt t="39800" x="3116263" y="3078163"/>
          <p14:tracePt t="39808" x="3052763" y="3071813"/>
          <p14:tracePt t="39813" x="2989263" y="3065463"/>
          <p14:tracePt t="39826" x="2924175" y="3052763"/>
          <p14:tracePt t="39831" x="2867025" y="3040063"/>
          <p14:tracePt t="39839" x="2822575" y="3040063"/>
          <p14:tracePt t="39846" x="2778125" y="3040063"/>
          <p14:tracePt t="39854" x="2727325" y="3040063"/>
          <p14:tracePt t="39862" x="2670175" y="3040063"/>
          <p14:tracePt t="39869" x="2632075" y="3040063"/>
          <p14:tracePt t="39878" x="2574925" y="3040063"/>
          <p14:tracePt t="39889" x="2543175" y="3040063"/>
          <p14:tracePt t="39894" x="2497138" y="3046413"/>
          <p14:tracePt t="39901" x="2459038" y="3052763"/>
          <p14:tracePt t="39909" x="2427288" y="3065463"/>
          <p14:tracePt t="39918" x="2401888" y="3078163"/>
          <p14:tracePt t="39923" x="2363788" y="3097213"/>
          <p14:tracePt t="39933" x="2344738" y="3109913"/>
          <p14:tracePt t="39939" x="2319338" y="3128963"/>
          <p14:tracePt t="39949" x="2306638" y="3154363"/>
          <p14:tracePt t="39955" x="2293938" y="3179763"/>
          <p14:tracePt t="39964" x="2281238" y="3219450"/>
          <p14:tracePt t="39972" x="2262188" y="3263900"/>
          <p14:tracePt t="39980" x="2249488" y="3308350"/>
          <p14:tracePt t="39988" x="2224088" y="3352800"/>
          <p14:tracePt t="39996" x="2211388" y="3403600"/>
          <p14:tracePt t="40004" x="2192338" y="3435350"/>
          <p14:tracePt t="40012" x="2185988" y="3479800"/>
          <p14:tracePt t="40019" x="2179638" y="3524250"/>
          <p14:tracePt t="40027" x="2179638" y="3549650"/>
          <p14:tracePt t="40035" x="2179638" y="3575050"/>
          <p14:tracePt t="40043" x="2179638" y="3587750"/>
          <p14:tracePt t="40052" x="2179638" y="3606800"/>
          <p14:tracePt t="40057" x="2192338" y="3619500"/>
          <p14:tracePt t="40066" x="2205038" y="3638550"/>
          <p14:tracePt t="40074" x="2217738" y="3659188"/>
          <p14:tracePt t="40082" x="2230438" y="3665538"/>
          <p14:tracePt t="40091" x="2255838" y="3678238"/>
          <p14:tracePt t="40098" x="2293938" y="3697288"/>
          <p14:tracePt t="40106" x="2338388" y="3709988"/>
          <p14:tracePt t="40115" x="2408238" y="3729038"/>
          <p14:tracePt t="40123" x="2471738" y="3741738"/>
          <p14:tracePt t="40130" x="2549525" y="3760788"/>
          <p14:tracePt t="40140" x="2613025" y="3773488"/>
          <p14:tracePt t="40146" x="2708275" y="3786188"/>
          <p14:tracePt t="40155" x="2816225" y="3792538"/>
          <p14:tracePt t="40162" x="2930525" y="3805238"/>
          <p14:tracePt t="40171" x="3027363" y="3811588"/>
          <p14:tracePt t="40179" x="3148013" y="3817938"/>
          <p14:tracePt t="40189" x="3249613" y="3830638"/>
          <p14:tracePt t="40194" x="3325813" y="3830638"/>
          <p14:tracePt t="40202" x="3395663" y="3830638"/>
          <p14:tracePt t="40210" x="3473450" y="3830638"/>
          <p14:tracePt t="40216" x="3536950" y="3830638"/>
          <p14:tracePt t="40224" x="3606800" y="3811588"/>
          <p14:tracePt t="40232" x="3651250" y="3798888"/>
          <p14:tracePt t="40240" x="3683000" y="3786188"/>
          <p14:tracePt t="40248" x="3702050" y="3779838"/>
          <p14:tracePt t="40256" x="3721100" y="3767138"/>
          <p14:tracePt t="40264" x="3733800" y="3754438"/>
          <p14:tracePt t="40274" x="3740150" y="3748088"/>
          <p14:tracePt t="40280" x="3746500" y="3748088"/>
          <p14:tracePt t="40288" x="3752850" y="3741738"/>
          <p14:tracePt t="40881" x="3765550" y="3773488"/>
          <p14:tracePt t="40891" x="3778250" y="3798888"/>
          <p14:tracePt t="40898" x="3784600" y="3817938"/>
          <p14:tracePt t="40908" x="3784600" y="3824288"/>
          <p14:tracePt t="40920" x="3784600" y="3836988"/>
          <p14:tracePt t="40928" x="3790950" y="3849688"/>
          <p14:tracePt t="40936" x="3797300" y="3856038"/>
          <p14:tracePt t="40943" x="3803650" y="3868738"/>
          <p14:tracePt t="40949" x="3810000" y="3881438"/>
          <p14:tracePt t="40957" x="3810000" y="3887788"/>
          <p14:tracePt t="40966" x="3816350" y="3900488"/>
          <p14:tracePt t="40973" x="3816350" y="3913188"/>
          <p14:tracePt t="41001" x="3816350" y="3919538"/>
          <p14:tracePt t="41047" x="3822700" y="3925888"/>
          <p14:tracePt t="41054" x="3841750" y="3932238"/>
          <p14:tracePt t="41062" x="3848100" y="3932238"/>
          <p14:tracePt t="41071" x="3860800" y="3938588"/>
          <p14:tracePt t="41078" x="3873500" y="3944938"/>
          <p14:tracePt t="41083" x="3879850" y="3951288"/>
          <p14:tracePt t="41091" x="3887788" y="3951288"/>
          <p14:tracePt t="41100" x="3894138" y="3951288"/>
          <p14:tracePt t="41401" x="3887788" y="3951288"/>
          <p14:tracePt t="41409" x="3854450" y="3951288"/>
          <p14:tracePt t="41415" x="3784600" y="3951288"/>
          <p14:tracePt t="41423" x="3714750" y="3938588"/>
          <p14:tracePt t="41431" x="3651250" y="3938588"/>
          <p14:tracePt t="41439" x="3575050" y="3938588"/>
          <p14:tracePt t="41448" x="3467100" y="3938588"/>
          <p14:tracePt t="41455" x="3395663" y="3932238"/>
          <p14:tracePt t="41464" x="3306763" y="3932238"/>
          <p14:tracePt t="41471" x="3243263" y="3932238"/>
          <p14:tracePt t="41480" x="3167063" y="3913188"/>
          <p14:tracePt t="41488" x="3103563" y="3906838"/>
          <p14:tracePt t="41496" x="3027363" y="3900488"/>
          <p14:tracePt t="41504" x="2949575" y="3894138"/>
          <p14:tracePt t="41512" x="2898775" y="3881438"/>
          <p14:tracePt t="41520" x="2841625" y="3881438"/>
          <p14:tracePt t="41528" x="2797175" y="3875088"/>
          <p14:tracePt t="41533" x="2759075" y="3875088"/>
          <p14:tracePt t="41541" x="2714625" y="3875088"/>
          <p14:tracePt t="41549" x="2670175" y="3875088"/>
          <p14:tracePt t="41557" x="2625725" y="3881438"/>
          <p14:tracePt t="41565" x="2581275" y="3900488"/>
          <p14:tracePt t="41573" x="2536825" y="3906838"/>
          <p14:tracePt t="41581" x="2490788" y="3913188"/>
          <p14:tracePt t="41590" x="2446338" y="3919538"/>
          <p14:tracePt t="41598" x="2408238" y="3938588"/>
          <p14:tracePt t="41605" x="2363788" y="3944938"/>
          <p14:tracePt t="41614" x="2325688" y="3957638"/>
          <p14:tracePt t="41621" x="2281238" y="3963988"/>
          <p14:tracePt t="41630" x="2249488" y="3976688"/>
          <p14:tracePt t="41637" x="2224088" y="3995738"/>
          <p14:tracePt t="41647" x="2198688" y="4002088"/>
          <p14:tracePt t="41655" x="2173288" y="4002088"/>
          <p14:tracePt t="41663" x="2147888" y="4021138"/>
          <p14:tracePt t="41667" x="2128838" y="4027488"/>
          <p14:tracePt t="41675" x="2109788" y="4040188"/>
          <p14:tracePt t="41683" x="2084388" y="4052888"/>
          <p14:tracePt t="41691" x="2058988" y="4065588"/>
          <p14:tracePt t="41700" x="2032000" y="4079875"/>
          <p14:tracePt t="41707" x="2012950" y="4092575"/>
          <p14:tracePt t="41715" x="1993900" y="4105275"/>
          <p14:tracePt t="41723" x="1974850" y="4117975"/>
          <p14:tracePt t="41731" x="1968500" y="4130675"/>
          <p14:tracePt t="41739" x="1955800" y="4143375"/>
          <p14:tracePt t="41748" x="1943100" y="4149725"/>
          <p14:tracePt t="41755" x="1930400" y="4162425"/>
          <p14:tracePt t="41764" x="1924050" y="4175125"/>
          <p14:tracePt t="41771" x="1911350" y="4194175"/>
          <p14:tracePt t="41780" x="1898650" y="4213225"/>
          <p14:tracePt t="41788" x="1892300" y="4225925"/>
          <p14:tracePt t="41797" x="1892300" y="4238625"/>
          <p14:tracePt t="41803" x="1892300" y="4257675"/>
          <p14:tracePt t="41812" x="1892300" y="4270375"/>
          <p14:tracePt t="41820" x="1905000" y="4283075"/>
          <p14:tracePt t="41826" x="1911350" y="4295775"/>
          <p14:tracePt t="41834" x="1924050" y="4308475"/>
          <p14:tracePt t="41841" x="1936750" y="4314825"/>
          <p14:tracePt t="41849" x="1955800" y="4327525"/>
          <p14:tracePt t="41857" x="1974850" y="4340225"/>
          <p14:tracePt t="41865" x="2006600" y="4352925"/>
          <p14:tracePt t="41873" x="2051050" y="4371975"/>
          <p14:tracePt t="41888" x="2097088" y="4384675"/>
          <p14:tracePt t="41890" x="2141538" y="4397375"/>
          <p14:tracePt t="41898" x="2192338" y="4416425"/>
          <p14:tracePt t="41906" x="2243138" y="4429125"/>
          <p14:tracePt t="41914" x="2300288" y="4454525"/>
          <p14:tracePt t="41923" x="2351088" y="4473575"/>
          <p14:tracePt t="41930" x="2395538" y="4486275"/>
          <p14:tracePt t="41938" x="2439988" y="4513263"/>
          <p14:tracePt t="41946" x="2478088" y="4525963"/>
          <p14:tracePt t="41954" x="2509838" y="4538663"/>
          <p14:tracePt t="41962" x="2562225" y="4557713"/>
          <p14:tracePt t="41967" x="2593975" y="4570413"/>
          <p14:tracePt t="41975" x="2619375" y="4583113"/>
          <p14:tracePt t="41983" x="2651125" y="4595813"/>
          <p14:tracePt t="41992" x="2682875" y="4602163"/>
          <p14:tracePt t="41999" x="2708275" y="4608513"/>
          <p14:tracePt t="42007" x="2752725" y="4614863"/>
          <p14:tracePt t="42015" x="2784475" y="4614863"/>
          <p14:tracePt t="42023" x="2828925" y="4614863"/>
          <p14:tracePt t="42031" x="2873375" y="4614863"/>
          <p14:tracePt t="42039" x="2924175" y="4614863"/>
          <p14:tracePt t="42047" x="2968625" y="4614863"/>
          <p14:tracePt t="42055" x="3014663" y="4614863"/>
          <p14:tracePt t="42064" x="3065463" y="4614863"/>
          <p14:tracePt t="42072" x="3122613" y="4608513"/>
          <p14:tracePt t="42080" x="3186113" y="4595813"/>
          <p14:tracePt t="42087" x="3249613" y="4589463"/>
          <p14:tracePt t="42096" x="3306763" y="4589463"/>
          <p14:tracePt t="42104" x="3357563" y="4589463"/>
          <p14:tracePt t="42112" x="3402013" y="4583113"/>
          <p14:tracePt t="42117" x="3448050" y="4576763"/>
          <p14:tracePt t="42125" x="3479800" y="4576763"/>
          <p14:tracePt t="42133" x="3517900" y="4570413"/>
          <p14:tracePt t="42141" x="3556000" y="4570413"/>
          <p14:tracePt t="42149" x="3581400" y="4564063"/>
          <p14:tracePt t="42158" x="3606800" y="4557713"/>
          <p14:tracePt t="42165" x="3625850" y="4557713"/>
          <p14:tracePt t="42173" x="3632200" y="4557713"/>
          <p14:tracePt t="42182" x="3651250" y="4551363"/>
          <p14:tracePt t="42189" x="3663950" y="4551363"/>
          <p14:tracePt t="42197" x="3670300" y="4551363"/>
          <p14:tracePt t="42205" x="3676650" y="4545013"/>
          <p14:tracePt t="42214" x="3683000" y="4545013"/>
          <p14:tracePt t="42230" x="3689350" y="4545013"/>
          <p14:tracePt t="42237" x="3702050" y="4545013"/>
          <p14:tracePt t="42246" x="3708400" y="4545013"/>
          <p14:tracePt t="42255" x="3721100" y="4538663"/>
          <p14:tracePt t="42260" x="3733800" y="4538663"/>
          <p14:tracePt t="42267" x="3740150" y="4538663"/>
          <p14:tracePt t="42276" x="3752850" y="4538663"/>
          <p14:tracePt t="42283" x="3759200" y="4538663"/>
          <p14:tracePt t="42299" x="3765550" y="4538663"/>
          <p14:tracePt t="42399" x="3771900" y="4538663"/>
          <p14:tracePt t="43587" x="3784600" y="4545013"/>
          <p14:tracePt t="43610" x="3790950" y="4545013"/>
          <p14:tracePt t="43618" x="3790950" y="4551363"/>
          <p14:tracePt t="43626" x="3797300" y="4551363"/>
          <p14:tracePt t="43642" x="3803650" y="4551363"/>
          <p14:tracePt t="43662" x="3810000" y="4551363"/>
          <p14:tracePt t="43678" x="3822700" y="4551363"/>
          <p14:tracePt t="43686" x="3841750" y="4551363"/>
          <p14:tracePt t="43696" x="3848100" y="4545013"/>
          <p14:tracePt t="43703" x="3860800" y="4532313"/>
          <p14:tracePt t="43712" x="3873500" y="4525963"/>
          <p14:tracePt t="43720" x="3887788" y="4519613"/>
          <p14:tracePt t="43729" x="3887788" y="4513263"/>
          <p14:tracePt t="43736" x="3894138" y="4513263"/>
          <p14:tracePt t="43755" x="3900488" y="4513263"/>
          <p14:tracePt t="43764" x="3900488" y="4506913"/>
          <p14:tracePt t="43784" x="3906838" y="4506913"/>
          <p14:tracePt t="43794" x="3913188" y="4498975"/>
          <p14:tracePt t="43802" x="3919538" y="4498975"/>
          <p14:tracePt t="43818" x="3925888" y="4492625"/>
          <p14:tracePt t="43826" x="3932238" y="4486275"/>
          <p14:tracePt t="43846" x="3938588" y="4486275"/>
          <p14:tracePt t="43853" x="3944938" y="4479925"/>
          <p14:tracePt t="43890" x="3951288" y="4479925"/>
          <p14:tracePt t="43897" x="3957638" y="4473575"/>
          <p14:tracePt t="43905" x="3957638" y="4467225"/>
          <p14:tracePt t="44029" x="3963988" y="4467225"/>
          <p14:tracePt t="48034" x="3963988" y="4460875"/>
          <p14:tracePt t="48049" x="3970338" y="4454525"/>
          <p14:tracePt t="48059" x="3976688" y="4448175"/>
          <p14:tracePt t="48067" x="3983038" y="4435475"/>
          <p14:tracePt t="48075" x="3989388" y="4422775"/>
          <p14:tracePt t="48127" x="3995738" y="4422775"/>
          <p14:tracePt t="48149" x="3995738" y="4416425"/>
          <p14:tracePt t="48165" x="4002088" y="4410075"/>
          <p14:tracePt t="48174" x="4002088" y="4391025"/>
          <p14:tracePt t="48182" x="4002088" y="4378325"/>
          <p14:tracePt t="48190" x="4002088" y="4352925"/>
          <p14:tracePt t="48198" x="3989388" y="4340225"/>
          <p14:tracePt t="48206" x="3983038" y="4314825"/>
          <p14:tracePt t="48214" x="3970338" y="4295775"/>
          <p14:tracePt t="48222" x="3957638" y="4264025"/>
          <p14:tracePt t="48230" x="3944938" y="4238625"/>
          <p14:tracePt t="48238" x="3932238" y="4213225"/>
          <p14:tracePt t="48246" x="3919538" y="4187825"/>
          <p14:tracePt t="48254" x="3906838" y="4175125"/>
          <p14:tracePt t="48261" x="3900488" y="4162425"/>
          <p14:tracePt t="48269" x="3887788" y="4149725"/>
          <p14:tracePt t="48276" x="3873500" y="4143375"/>
          <p14:tracePt t="48283" x="3860800" y="4130675"/>
          <p14:tracePt t="48292" x="3848100" y="4124325"/>
          <p14:tracePt t="48299" x="3841750" y="4111625"/>
          <p14:tracePt t="48308" x="3822700" y="4098925"/>
          <p14:tracePt t="48316" x="3803650" y="4086225"/>
          <p14:tracePt t="48324" x="3784600" y="4079875"/>
          <p14:tracePt t="48331" x="3778250" y="4073525"/>
          <p14:tracePt t="48341" x="3752850" y="4065588"/>
          <p14:tracePt t="48349" x="3733800" y="4059238"/>
          <p14:tracePt t="48356" x="3708400" y="4052888"/>
          <p14:tracePt t="48366" x="3695700" y="4052888"/>
          <p14:tracePt t="48372" x="3657600" y="4046538"/>
          <p14:tracePt t="48380" x="3638550" y="4046538"/>
          <p14:tracePt t="48388" x="3613150" y="4046538"/>
          <p14:tracePt t="48396" x="3587750" y="4046538"/>
          <p14:tracePt t="48404" x="3556000" y="4046538"/>
          <p14:tracePt t="48411" x="3524250" y="4046538"/>
          <p14:tracePt t="48420" x="3505200" y="4046538"/>
          <p14:tracePt t="48427" x="3473450" y="4040188"/>
          <p14:tracePt t="48433" x="3441700" y="4033838"/>
          <p14:tracePt t="48442" x="3395663" y="4027488"/>
          <p14:tracePt t="48449" x="3351213" y="4014788"/>
          <p14:tracePt t="48458" x="3306763" y="4002088"/>
          <p14:tracePt t="48467" x="3243263" y="4002088"/>
          <p14:tracePt t="48474" x="3173413" y="3995738"/>
          <p14:tracePt t="48481" x="3090863" y="3995738"/>
          <p14:tracePt t="48490" x="3014663" y="3995738"/>
          <p14:tracePt t="48497" x="2949575" y="3995738"/>
          <p14:tracePt t="48506" x="2905125" y="3976688"/>
          <p14:tracePt t="48514" x="2854325" y="3976688"/>
          <p14:tracePt t="48522" x="2809875" y="3976688"/>
          <p14:tracePt t="48530" x="2765425" y="3976688"/>
          <p14:tracePt t="48538" x="2720975" y="3976688"/>
          <p14:tracePt t="48545" x="2682875" y="3976688"/>
          <p14:tracePt t="48554" x="2644775" y="3976688"/>
          <p14:tracePt t="48561" x="2613025" y="3976688"/>
          <p14:tracePt t="48569" x="2581275" y="3983038"/>
          <p14:tracePt t="48575" x="2568575" y="3989388"/>
          <p14:tracePt t="48583" x="2555875" y="3995738"/>
          <p14:tracePt t="48591" x="2543175" y="4008438"/>
          <p14:tracePt t="48599" x="2524125" y="4014788"/>
          <p14:tracePt t="48608" x="2503488" y="4027488"/>
          <p14:tracePt t="48616" x="2484438" y="4040188"/>
          <p14:tracePt t="48624" x="2471738" y="4040188"/>
          <p14:tracePt t="48632" x="2446338" y="4052888"/>
          <p14:tracePt t="48641" x="2414588" y="4073525"/>
          <p14:tracePt t="48648" x="2376488" y="4086225"/>
          <p14:tracePt t="48656" x="2338388" y="4098925"/>
          <p14:tracePt t="48666" x="2306638" y="4117975"/>
          <p14:tracePt t="48672" x="2281238" y="4130675"/>
          <p14:tracePt t="48680" x="2262188" y="4137025"/>
          <p14:tracePt t="48688" x="2249488" y="4149725"/>
          <p14:tracePt t="48696" x="2230438" y="4162425"/>
          <p14:tracePt t="48704" x="2217738" y="4175125"/>
          <p14:tracePt t="48709" x="2211388" y="4187825"/>
          <p14:tracePt t="48717" x="2198688" y="4194175"/>
          <p14:tracePt t="48725" x="2185988" y="4213225"/>
          <p14:tracePt t="48733" x="2173288" y="4225925"/>
          <p14:tracePt t="48742" x="2160588" y="4238625"/>
          <p14:tracePt t="48749" x="2160588" y="4251325"/>
          <p14:tracePt t="48758" x="2160588" y="4257675"/>
          <p14:tracePt t="48765" x="2154238" y="4270375"/>
          <p14:tracePt t="48774" x="2147888" y="4283075"/>
          <p14:tracePt t="48781" x="2147888" y="4289425"/>
          <p14:tracePt t="48790" x="2147888" y="4302125"/>
          <p14:tracePt t="48798" x="2154238" y="4314825"/>
          <p14:tracePt t="48806" x="2160588" y="4327525"/>
          <p14:tracePt t="48814" x="2192338" y="4359275"/>
          <p14:tracePt t="48822" x="2230438" y="4384675"/>
          <p14:tracePt t="48830" x="2274888" y="4410075"/>
          <p14:tracePt t="48838" x="2332038" y="4435475"/>
          <p14:tracePt t="48846" x="2389188" y="4448175"/>
          <p14:tracePt t="48855" x="2446338" y="4467225"/>
          <p14:tracePt t="48862" x="2524125" y="4486275"/>
          <p14:tracePt t="48867" x="2606675" y="4498975"/>
          <p14:tracePt t="48875" x="2682875" y="4519613"/>
          <p14:tracePt t="48883" x="2746375" y="4532313"/>
          <p14:tracePt t="48891" x="2822575" y="4551363"/>
          <p14:tracePt t="48900" x="2917825" y="4570413"/>
          <p14:tracePt t="48908" x="3027363" y="4576763"/>
          <p14:tracePt t="48916" x="3141663" y="4589463"/>
          <p14:tracePt t="48924" x="3262313" y="4595813"/>
          <p14:tracePt t="48932" x="3357563" y="4614863"/>
          <p14:tracePt t="48940" x="3460750" y="4614863"/>
          <p14:tracePt t="48947" x="3568700" y="4614863"/>
          <p14:tracePt t="48956" x="3663950" y="4614863"/>
          <p14:tracePt t="48963" x="3727450" y="4614863"/>
          <p14:tracePt t="48973" x="3790950" y="4614863"/>
          <p14:tracePt t="48980" x="3848100" y="4602163"/>
          <p14:tracePt t="48988" x="3900488" y="4595813"/>
          <p14:tracePt t="48996" x="3957638" y="4583113"/>
          <p14:tracePt t="49004" x="4002088" y="4570413"/>
          <p14:tracePt t="49009" x="4021138" y="4570413"/>
          <p14:tracePt t="49018" x="4027488" y="4564063"/>
          <p14:tracePt t="49025" x="4033838" y="4564063"/>
          <p14:tracePt t="49033" x="4040188" y="4564063"/>
          <p14:tracePt t="49077" x="4046538" y="4557713"/>
          <p14:tracePt t="49109" x="4052888" y="4557713"/>
          <p14:tracePt t="49133" x="4059238" y="4557713"/>
          <p14:tracePt t="49753" x="4059238" y="4551363"/>
          <p14:tracePt t="49761" x="4052888" y="4519613"/>
          <p14:tracePt t="49770" x="4040188" y="4479925"/>
          <p14:tracePt t="49777" x="4027488" y="4454525"/>
          <p14:tracePt t="49786" x="4014788" y="4435475"/>
          <p14:tracePt t="49793" x="4002088" y="4422775"/>
          <p14:tracePt t="49801" x="3989388" y="4416425"/>
          <p14:tracePt t="49808" x="3976688" y="4410075"/>
          <p14:tracePt t="49815" x="3970338" y="4410075"/>
          <p14:tracePt t="49824" x="3957638" y="4403725"/>
          <p14:tracePt t="49831" x="3944938" y="4397375"/>
          <p14:tracePt t="49840" x="3932238" y="4384675"/>
          <p14:tracePt t="49848" x="3887788" y="4371975"/>
          <p14:tracePt t="49856" x="3829050" y="4352925"/>
          <p14:tracePt t="49863" x="3771900" y="4340225"/>
          <p14:tracePt t="49873" x="3708400" y="4321175"/>
          <p14:tracePt t="49880" x="3632200" y="4302125"/>
          <p14:tracePt t="49886" x="3556000" y="4289425"/>
          <p14:tracePt t="49893" x="3460750" y="4270375"/>
          <p14:tracePt t="49901" x="3351213" y="4251325"/>
          <p14:tracePt t="49909" x="3230563" y="4232275"/>
          <p14:tracePt t="49917" x="3103563" y="4206875"/>
          <p14:tracePt t="49925" x="3001963" y="4187825"/>
          <p14:tracePt t="49933" x="2892425" y="4168775"/>
          <p14:tracePt t="49942" x="2784475" y="4162425"/>
          <p14:tracePt t="49949" x="2651125" y="4143375"/>
          <p14:tracePt t="49958" x="2536825" y="4130675"/>
          <p14:tracePt t="49965" x="2401888" y="4124325"/>
          <p14:tracePt t="49974" x="2287588" y="4124325"/>
          <p14:tracePt t="49981" x="2179638" y="4137025"/>
          <p14:tracePt t="49989" x="2084388" y="4149725"/>
          <p14:tracePt t="49997" x="2019300" y="4168775"/>
          <p14:tracePt t="50006" x="1955800" y="4175125"/>
          <p14:tracePt t="50014" x="1905000" y="4194175"/>
          <p14:tracePt t="50023" x="1854200" y="4206875"/>
          <p14:tracePt t="50027" x="1803400" y="4225925"/>
          <p14:tracePt t="50036" x="1758950" y="4238625"/>
          <p14:tracePt t="50043" x="1720850" y="4251325"/>
          <p14:tracePt t="50051" x="1714500" y="4264025"/>
          <p14:tracePt t="50059" x="1695450" y="4276725"/>
          <p14:tracePt t="50067" x="1676400" y="4289425"/>
          <p14:tracePt t="50075" x="1663700" y="4302125"/>
          <p14:tracePt t="50083" x="1657350" y="4308475"/>
          <p14:tracePt t="50091" x="1644650" y="4321175"/>
          <p14:tracePt t="50099" x="1631950" y="4346575"/>
          <p14:tracePt t="50107" x="1625600" y="4384675"/>
          <p14:tracePt t="50115" x="1625600" y="4403725"/>
          <p14:tracePt t="50123" x="1625600" y="4435475"/>
          <p14:tracePt t="50131" x="1631950" y="4473575"/>
          <p14:tracePt t="50140" x="1644650" y="4513263"/>
          <p14:tracePt t="50147" x="1670050" y="4545013"/>
          <p14:tracePt t="50156" x="1689100" y="4576763"/>
          <p14:tracePt t="50164" x="1727200" y="4595813"/>
          <p14:tracePt t="50173" x="1784350" y="4614863"/>
          <p14:tracePt t="50179" x="1860550" y="4640263"/>
          <p14:tracePt t="50186" x="1943100" y="4652963"/>
          <p14:tracePt t="50194" x="2078038" y="4678363"/>
          <p14:tracePt t="50202" x="2217738" y="4684713"/>
          <p14:tracePt t="50210" x="2420938" y="4710113"/>
          <p14:tracePt t="50217" x="2651125" y="4735513"/>
          <p14:tracePt t="50225" x="2911475" y="4748213"/>
          <p14:tracePt t="50233" x="3135313" y="4773613"/>
          <p14:tracePt t="50241" x="3351213" y="4773613"/>
          <p14:tracePt t="50249" x="3638550" y="4786313"/>
          <p14:tracePt t="50258" x="3841750" y="4799013"/>
          <p14:tracePt t="50265" x="4046538" y="4779963"/>
          <p14:tracePt t="50273" x="4230688" y="4754563"/>
          <p14:tracePt t="50281" x="4338638" y="4741863"/>
          <p14:tracePt t="50290" x="4422775" y="4722813"/>
          <p14:tracePt t="50297" x="4486275" y="4703763"/>
          <p14:tracePt t="50306" x="4524375" y="4691063"/>
          <p14:tracePt t="50314" x="4543425" y="4678363"/>
          <p14:tracePt t="50320" x="4549775" y="4672013"/>
          <p14:tracePt t="50327" x="4549775" y="4665663"/>
          <p14:tracePt t="50335" x="4549775" y="4652963"/>
          <p14:tracePt t="50344" x="4549775" y="4633913"/>
          <p14:tracePt t="50351" x="4549775" y="4608513"/>
          <p14:tracePt t="50360" x="4530725" y="4570413"/>
          <p14:tracePt t="50368" x="4518025" y="4532313"/>
          <p14:tracePt t="50375" x="4505325" y="4506913"/>
          <p14:tracePt t="50384" x="4498975" y="4492625"/>
          <p14:tracePt t="50391" x="4486275" y="4479925"/>
          <p14:tracePt t="50399" x="4479925" y="4467225"/>
          <p14:tracePt t="50408" x="4473575" y="4454525"/>
          <p14:tracePt t="50415" x="4460875" y="4448175"/>
          <p14:tracePt t="50423" x="4448175" y="4435475"/>
          <p14:tracePt t="50432" x="4435475" y="4422775"/>
          <p14:tracePt t="50440" x="4429125" y="4410075"/>
          <p14:tracePt t="50447" x="4410075" y="4397375"/>
          <p14:tracePt t="50455" x="4391025" y="4378325"/>
          <p14:tracePt t="50464" x="4378325" y="4371975"/>
          <p14:tracePt t="50472" x="4365625" y="4359275"/>
          <p14:tracePt t="50477" x="4359275" y="4346575"/>
          <p14:tracePt t="50486" x="4346575" y="4333875"/>
          <p14:tracePt t="50494" x="4332288" y="4327525"/>
          <p14:tracePt t="50502" x="4325938" y="4321175"/>
          <p14:tracePt t="50510" x="4325938" y="4314825"/>
          <p14:tracePt t="50518" x="4313238" y="4314825"/>
          <p14:tracePt t="50525" x="4306888" y="4308475"/>
          <p14:tracePt t="50614" x="4300538" y="4308475"/>
          <p14:tracePt t="50689" x="4294188" y="4308475"/>
          <p14:tracePt t="51237" x="4294188" y="4302125"/>
          <p14:tracePt t="51248" x="4256088" y="4251325"/>
          <p14:tracePt t="51251" x="4217988" y="4200525"/>
          <p14:tracePt t="51259" x="4167188" y="4149725"/>
          <p14:tracePt t="51268" x="4116388" y="4105275"/>
          <p14:tracePt t="51275" x="4065588" y="4052888"/>
          <p14:tracePt t="51283" x="4002088" y="4002088"/>
          <p14:tracePt t="51291" x="3932238" y="3938588"/>
          <p14:tracePt t="51299" x="3867150" y="3868738"/>
          <p14:tracePt t="51307" x="3816350" y="3811588"/>
          <p14:tracePt t="51315" x="3771900" y="3754438"/>
          <p14:tracePt t="51323" x="3727450" y="3703638"/>
          <p14:tracePt t="51331" x="3702050" y="3646488"/>
          <p14:tracePt t="51339" x="3657600" y="3575050"/>
          <p14:tracePt t="51347" x="3625850" y="3517900"/>
          <p14:tracePt t="51354" x="3581400" y="3448050"/>
          <p14:tracePt t="51362" x="3536950" y="3365500"/>
          <p14:tracePt t="51370" x="3505200" y="3276600"/>
          <p14:tracePt t="51378" x="3460750" y="3186113"/>
          <p14:tracePt t="51386" x="3427413" y="3116263"/>
          <p14:tracePt t="51395" x="3402013" y="3052763"/>
          <p14:tracePt t="51403" x="3357563" y="2951163"/>
          <p14:tracePt t="51409" x="3300413" y="2874963"/>
          <p14:tracePt t="51418" x="3243263" y="2759075"/>
          <p14:tracePt t="51425" x="3186113" y="2638425"/>
          <p14:tracePt t="51433" x="3116263" y="2530475"/>
          <p14:tracePt t="51441" x="3052763" y="2441575"/>
          <p14:tracePt t="51449" x="2982913" y="2344738"/>
          <p14:tracePt t="51458" x="2917825" y="2274888"/>
          <p14:tracePt t="51465" x="2847975" y="2198688"/>
          <p14:tracePt t="51473" x="2784475" y="2128838"/>
          <p14:tracePt t="51481" x="2714625" y="2058988"/>
          <p14:tracePt t="51489" x="2644775" y="2008188"/>
          <p14:tracePt t="51495" x="2587625" y="1957388"/>
          <p14:tracePt t="51504" x="2517775" y="1892300"/>
          <p14:tracePt t="51512" x="2439988" y="1841500"/>
          <p14:tracePt t="51520" x="2370138" y="1790700"/>
          <p14:tracePt t="51528" x="2300288" y="1746250"/>
          <p14:tracePt t="51536" x="2230438" y="1695450"/>
          <p14:tracePt t="51544" x="2128838" y="1638300"/>
          <p14:tracePt t="51552" x="2038350" y="1562100"/>
          <p14:tracePt t="51559" x="1943100" y="1490663"/>
          <p14:tracePt t="51568" x="1860550" y="1427163"/>
          <p14:tracePt t="51575" x="1752600" y="1389063"/>
          <p14:tracePt t="51583" x="1644650" y="1363663"/>
          <p14:tracePt t="51591" x="1509713" y="1344613"/>
          <p14:tracePt t="51599" x="1401763" y="1325563"/>
          <p14:tracePt t="51607" x="1300163" y="1306513"/>
          <p14:tracePt t="51615" x="1211263" y="1293813"/>
          <p14:tracePt t="51623" x="1147763" y="1274763"/>
          <p14:tracePt t="51631" x="1076325" y="1268413"/>
          <p14:tracePt t="51639" x="1038225" y="1268413"/>
          <p14:tracePt t="51647" x="993775" y="1268413"/>
          <p14:tracePt t="51654" x="942975" y="1281113"/>
          <p14:tracePt t="51661" x="911225" y="1287463"/>
          <p14:tracePt t="51670" x="873125" y="1306513"/>
          <p14:tracePt t="51679" x="841375" y="1319213"/>
          <p14:tracePt t="51686" x="796925" y="1331913"/>
          <p14:tracePt t="51696" x="739775" y="1350963"/>
          <p14:tracePt t="51703" x="695325" y="1363663"/>
          <p14:tracePt t="51709" x="636588" y="1382713"/>
          <p14:tracePt t="51718" x="592138" y="1395413"/>
          <p14:tracePt t="51725" x="541338" y="1408113"/>
          <p14:tracePt t="51733" x="490538" y="1427163"/>
          <p14:tracePt t="51742" x="439738" y="1439863"/>
          <p14:tracePt t="51749" x="388938" y="1452563"/>
          <p14:tracePt t="51757" x="350838" y="1465263"/>
          <p14:tracePt t="51765" x="325438" y="1477963"/>
          <p14:tracePt t="51773" x="306388" y="1490663"/>
          <p14:tracePt t="51781" x="293688" y="1504950"/>
          <p14:tracePt t="51788" x="287338" y="1511300"/>
          <p14:tracePt t="51796" x="274638" y="1524000"/>
          <p14:tracePt t="51804" x="261938" y="1536700"/>
          <p14:tracePt t="51812" x="249238" y="1549400"/>
          <p14:tracePt t="51820" x="242888" y="1555750"/>
          <p14:tracePt t="51829" x="236538" y="1562100"/>
          <p14:tracePt t="51836" x="222250" y="1574800"/>
          <p14:tracePt t="51845" x="209550" y="1593850"/>
          <p14:tracePt t="51852" x="196850" y="1612900"/>
          <p14:tracePt t="51859" x="184150" y="1625600"/>
          <p14:tracePt t="51868" x="171450" y="1663700"/>
          <p14:tracePt t="51875" x="165100" y="1708150"/>
          <p14:tracePt t="51883" x="158750" y="1752600"/>
          <p14:tracePt t="51892" x="158750" y="1784350"/>
          <p14:tracePt t="51900" x="158750" y="1809750"/>
          <p14:tracePt t="51907" x="158750" y="1822450"/>
          <p14:tracePt t="51915" x="165100" y="1841500"/>
          <p14:tracePt t="51923" x="177800" y="1854200"/>
          <p14:tracePt t="51929" x="184150" y="1866900"/>
          <p14:tracePt t="51938" x="196850" y="1873250"/>
          <p14:tracePt t="51946" x="209550" y="1879600"/>
          <p14:tracePt t="51954" x="222250" y="1892300"/>
          <p14:tracePt t="51961" x="230188" y="1905000"/>
          <p14:tracePt t="51970" x="242888" y="1917700"/>
          <p14:tracePt t="51977" x="255588" y="1924050"/>
          <p14:tracePt t="51986" x="280988" y="1938338"/>
          <p14:tracePt t="51995" x="306388" y="1957388"/>
          <p14:tracePt t="52002" x="331788" y="1957388"/>
          <p14:tracePt t="52010" x="357188" y="1976438"/>
          <p14:tracePt t="52018" x="382588" y="1982788"/>
          <p14:tracePt t="52028" x="401638" y="1982788"/>
          <p14:tracePt t="52033" x="420688" y="1982788"/>
          <p14:tracePt t="52041" x="439738" y="1982788"/>
          <p14:tracePt t="52050" x="458788" y="1982788"/>
          <p14:tracePt t="52057" x="465138" y="1982788"/>
          <p14:tracePt t="52066" x="477838" y="1982788"/>
          <p14:tracePt t="52079" x="484188" y="1982788"/>
          <p14:tracePt t="54170" x="484188" y="1989138"/>
          <p14:tracePt t="54183" x="496888" y="2033588"/>
          <p14:tracePt t="54186" x="509588" y="2052638"/>
          <p14:tracePt t="54192" x="534988" y="2071688"/>
          <p14:tracePt t="54199" x="573088" y="2090738"/>
          <p14:tracePt t="54208" x="611188" y="2103438"/>
          <p14:tracePt t="54216" x="630238" y="2116138"/>
          <p14:tracePt t="54223" x="655638" y="2128838"/>
          <p14:tracePt t="54232" x="674688" y="2141538"/>
          <p14:tracePt t="54239" x="708025" y="2154238"/>
          <p14:tracePt t="54248" x="739775" y="2160588"/>
          <p14:tracePt t="54255" x="784225" y="2173288"/>
          <p14:tracePt t="54263" x="828675" y="2173288"/>
          <p14:tracePt t="54271" x="873125" y="2173288"/>
          <p14:tracePt t="54279" x="904875" y="2173288"/>
          <p14:tracePt t="54287" x="949325" y="2160588"/>
          <p14:tracePt t="54295" x="993775" y="2154238"/>
          <p14:tracePt t="54303" x="1031875" y="2141538"/>
          <p14:tracePt t="54311" x="1076325" y="2122488"/>
          <p14:tracePt t="54319" x="1095375" y="2109788"/>
          <p14:tracePt t="54329" x="1120775" y="2097088"/>
          <p14:tracePt t="54335" x="1147763" y="2078038"/>
          <p14:tracePt t="54343" x="1198563" y="2052638"/>
          <p14:tracePt t="54352" x="1236663" y="2027238"/>
          <p14:tracePt t="54359" x="1281113" y="1976438"/>
          <p14:tracePt t="54368" x="1331913" y="1924050"/>
          <p14:tracePt t="54376" x="1382713" y="1873250"/>
          <p14:tracePt t="54384" x="1420813" y="1816100"/>
          <p14:tracePt t="54393" x="1465263" y="1771650"/>
          <p14:tracePt t="54400" x="1509713" y="1727200"/>
          <p14:tracePt t="54410" x="1554163" y="1676400"/>
          <p14:tracePt t="54416" x="1579563" y="1651000"/>
          <p14:tracePt t="54423" x="1592263" y="1631950"/>
          <p14:tracePt t="54431" x="1606550" y="1612900"/>
          <p14:tracePt t="54439" x="1612900" y="1600200"/>
          <p14:tracePt t="54447" x="1619250" y="1587500"/>
          <p14:tracePt t="54458" x="1625600" y="1568450"/>
          <p14:tracePt t="54466" x="1625600" y="1549400"/>
          <p14:tracePt t="54476" x="1625600" y="1530350"/>
          <p14:tracePt t="54482" x="1625600" y="1504950"/>
          <p14:tracePt t="54489" x="1625600" y="1471613"/>
          <p14:tracePt t="54497" x="1625600" y="1439863"/>
          <p14:tracePt t="54505" x="1619250" y="1414463"/>
          <p14:tracePt t="54514" x="1598613" y="1370013"/>
          <p14:tracePt t="54522" x="1585913" y="1319213"/>
          <p14:tracePt t="54529" x="1566863" y="1268413"/>
          <p14:tracePt t="54539" x="1547813" y="1217613"/>
          <p14:tracePt t="54545" x="1516063" y="1179513"/>
          <p14:tracePt t="54554" x="1477963" y="1147763"/>
          <p14:tracePt t="54561" x="1427163" y="1109663"/>
          <p14:tracePt t="54570" x="1382713" y="1077913"/>
          <p14:tracePt t="54577" x="1331913" y="1044575"/>
          <p14:tracePt t="54586" x="1287463" y="1031875"/>
          <p14:tracePt t="54593" x="1230313" y="1012825"/>
          <p14:tracePt t="54600" x="1185863" y="1006475"/>
          <p14:tracePt t="54610" x="1120775" y="987425"/>
          <p14:tracePt t="54616" x="1063625" y="974725"/>
          <p14:tracePt t="54624" x="1000125" y="955675"/>
          <p14:tracePt t="54631" x="923925" y="942975"/>
          <p14:tracePt t="54639" x="835025" y="923925"/>
          <p14:tracePt t="54648" x="758825" y="917575"/>
          <p14:tracePt t="54655" x="695325" y="917575"/>
          <p14:tracePt t="54664" x="642938" y="917575"/>
          <p14:tracePt t="54671" x="585788" y="923925"/>
          <p14:tracePt t="54679" x="522288" y="942975"/>
          <p14:tracePt t="54687" x="452438" y="955675"/>
          <p14:tracePt t="54695" x="388938" y="974725"/>
          <p14:tracePt t="54703" x="325438" y="987425"/>
          <p14:tracePt t="54711" x="255588" y="1006475"/>
          <p14:tracePt t="54719" x="203200" y="1012825"/>
          <p14:tracePt t="54726" x="177800" y="1025525"/>
          <p14:tracePt t="54734" x="165100" y="1031875"/>
          <p14:tracePt t="54742" x="152400" y="1044575"/>
          <p14:tracePt t="54750" x="139700" y="1050925"/>
          <p14:tracePt t="54760" x="133350" y="1057275"/>
          <p14:tracePt t="54766" x="120650" y="1069975"/>
          <p14:tracePt t="54775" x="114300" y="1090613"/>
          <p14:tracePt t="54782" x="101600" y="1116013"/>
          <p14:tracePt t="54790" x="95250" y="1141413"/>
          <p14:tracePt t="54797" x="88900" y="1160463"/>
          <p14:tracePt t="54806" x="76200" y="1192213"/>
          <p14:tracePt t="54813" x="69850" y="1217613"/>
          <p14:tracePt t="54821" x="63500" y="1249363"/>
          <p14:tracePt t="54829" x="63500" y="1268413"/>
          <p14:tracePt t="54837" x="63500" y="1293813"/>
          <p14:tracePt t="54845" x="63500" y="1306513"/>
          <p14:tracePt t="54854" x="69850" y="1319213"/>
          <p14:tracePt t="54861" x="76200" y="1331913"/>
          <p14:tracePt t="54868" x="82550" y="1344613"/>
          <p14:tracePt t="54875" x="95250" y="1350963"/>
          <p14:tracePt t="54884" x="107950" y="1370013"/>
          <p14:tracePt t="54892" x="120650" y="1382713"/>
          <p14:tracePt t="54900" x="133350" y="1395413"/>
          <p14:tracePt t="54908" x="165100" y="1414463"/>
          <p14:tracePt t="54916" x="190500" y="1427163"/>
          <p14:tracePt t="54924" x="236538" y="1439863"/>
          <p14:tracePt t="54932" x="280988" y="1458913"/>
          <p14:tracePt t="54940" x="331788" y="1471613"/>
          <p14:tracePt t="54948" x="376238" y="1490663"/>
          <p14:tracePt t="54955" x="433388" y="1504950"/>
          <p14:tracePt t="54963" x="484188" y="1524000"/>
          <p14:tracePt t="54971" x="554038" y="1536700"/>
          <p14:tracePt t="54979" x="617538" y="1555750"/>
          <p14:tracePt t="54987" x="681038" y="1562100"/>
          <p14:tracePt t="54995" x="752475" y="1568450"/>
          <p14:tracePt t="55003" x="803275" y="1587500"/>
          <p14:tracePt t="55009" x="879475" y="1587500"/>
          <p14:tracePt t="55019" x="942975" y="1587500"/>
          <p14:tracePt t="55027" x="1006475" y="1587500"/>
          <p14:tracePt t="55035" x="1069975" y="1587500"/>
          <p14:tracePt t="55043" x="1160463" y="1587500"/>
          <p14:tracePt t="55054" x="1249363" y="1587500"/>
          <p14:tracePt t="55061" x="1338263" y="1587500"/>
          <p14:tracePt t="55069" x="1401763" y="1574800"/>
          <p14:tracePt t="55076" x="1458913" y="1568450"/>
          <p14:tracePt t="55092" x="1503363" y="1562100"/>
          <p14:tracePt t="55093" x="1547813" y="1555750"/>
          <p14:tracePt t="55102" x="1566863" y="1555750"/>
          <p14:tracePt t="55110" x="1592263" y="1549400"/>
          <p14:tracePt t="55119" x="1619250" y="1549400"/>
          <p14:tracePt t="55125" x="1625600" y="1549400"/>
          <p14:tracePt t="55135" x="1638300" y="1549400"/>
          <p14:tracePt t="55280" x="1638300" y="1543050"/>
          <p14:tracePt t="56111" x="1644650" y="1543050"/>
          <p14:tracePt t="56121" x="1657350" y="1549400"/>
          <p14:tracePt t="56130" x="1708150" y="1581150"/>
          <p14:tracePt t="56138" x="1778000" y="1619250"/>
          <p14:tracePt t="56145" x="1822450" y="1631950"/>
          <p14:tracePt t="56153" x="1879600" y="1651000"/>
          <p14:tracePt t="56161" x="1924050" y="1663700"/>
          <p14:tracePt t="56168" x="1962150" y="1676400"/>
          <p14:tracePt t="56177" x="1987550" y="1682750"/>
          <p14:tracePt t="56186" x="2000250" y="1695450"/>
          <p14:tracePt t="56193" x="2012950" y="1695450"/>
          <p14:tracePt t="56202" x="2032000" y="1708150"/>
          <p14:tracePt t="56209" x="2051050" y="1714500"/>
          <p14:tracePt t="56217" x="2065338" y="1727200"/>
          <p14:tracePt t="56225" x="2090738" y="1739900"/>
          <p14:tracePt t="56234" x="2122488" y="1752600"/>
          <p14:tracePt t="56240" x="2147888" y="1765300"/>
          <p14:tracePt t="56248" x="2160588" y="1778000"/>
          <p14:tracePt t="56256" x="2185988" y="1790700"/>
          <p14:tracePt t="56263" x="2205038" y="1803400"/>
          <p14:tracePt t="56271" x="2217738" y="1809750"/>
          <p14:tracePt t="56279" x="2243138" y="1822450"/>
          <p14:tracePt t="56287" x="2281238" y="1841500"/>
          <p14:tracePt t="56295" x="2312988" y="1854200"/>
          <p14:tracePt t="56303" x="2363788" y="1885950"/>
          <p14:tracePt t="56312" x="2414588" y="1938338"/>
          <p14:tracePt t="56319" x="2459038" y="1982788"/>
          <p14:tracePt t="56327" x="2517775" y="2052638"/>
          <p14:tracePt t="56336" x="2568575" y="2122488"/>
          <p14:tracePt t="56343" x="2619375" y="2179638"/>
          <p14:tracePt t="56351" x="2651125" y="2236788"/>
          <p14:tracePt t="56359" x="2682875" y="2287588"/>
          <p14:tracePt t="56368" x="2708275" y="2332038"/>
          <p14:tracePt t="56373" x="2720975" y="2384425"/>
          <p14:tracePt t="56382" x="2733675" y="2428875"/>
          <p14:tracePt t="56391" x="2752725" y="2473325"/>
          <p14:tracePt t="56398" x="2765425" y="2517775"/>
          <p14:tracePt t="56405" x="2784475" y="2574925"/>
          <p14:tracePt t="56414" x="2797175" y="2632075"/>
          <p14:tracePt t="56421" x="2816225" y="2676525"/>
          <p14:tracePt t="56431" x="2828925" y="2740025"/>
          <p14:tracePt t="56437" x="2835275" y="2798763"/>
          <p14:tracePt t="56448" x="2854325" y="2843213"/>
          <p14:tracePt t="56453" x="2854325" y="2887663"/>
          <p14:tracePt t="56462" x="2854325" y="2919413"/>
          <p14:tracePt t="56469" x="2854325" y="2957513"/>
          <p14:tracePt t="56477" x="2854325" y="2976563"/>
          <p14:tracePt t="56485" x="2847975" y="3008313"/>
          <p14:tracePt t="56493" x="2841625" y="3033713"/>
          <p14:tracePt t="56501" x="2835275" y="3071813"/>
          <p14:tracePt t="56509" x="2835275" y="3078163"/>
          <p14:tracePt t="56517" x="2822575" y="3097213"/>
          <p14:tracePt t="56525" x="2816225" y="3109913"/>
          <p14:tracePt t="56533" x="2816225" y="3116263"/>
          <p14:tracePt t="56540" x="2809875" y="3128963"/>
          <p14:tracePt t="56548" x="2803525" y="3135313"/>
          <p14:tracePt t="56556" x="2797175" y="3141663"/>
          <p14:tracePt t="56566" x="2790825" y="3141663"/>
          <p14:tracePt t="56572" x="2778125" y="3154363"/>
          <p14:tracePt t="56580" x="2765425" y="3160713"/>
          <p14:tracePt t="56587" x="2752725" y="3167063"/>
          <p14:tracePt t="56595" x="2733675" y="3167063"/>
          <p14:tracePt t="56604" x="2727325" y="3167063"/>
          <p14:tracePt t="56612" x="2701925" y="3167063"/>
          <p14:tracePt t="56619" x="2670175" y="3167063"/>
          <p14:tracePt t="56627" x="2644775" y="3154363"/>
          <p14:tracePt t="56635" x="2593975" y="3135313"/>
          <p14:tracePt t="56643" x="2549525" y="3122613"/>
          <p14:tracePt t="56652" x="2503488" y="3103563"/>
          <p14:tracePt t="56659" x="2439988" y="3090863"/>
          <p14:tracePt t="56666" x="2370138" y="3071813"/>
          <p14:tracePt t="56674" x="2293938" y="3059113"/>
          <p14:tracePt t="56682" x="2230438" y="3033713"/>
          <p14:tracePt t="56691" x="2141538" y="3001963"/>
          <p14:tracePt t="56698" x="2058988" y="2989263"/>
          <p14:tracePt t="56709" x="1968500" y="2963863"/>
          <p14:tracePt t="56714" x="1892300" y="2944813"/>
          <p14:tracePt t="56722" x="1803400" y="2919413"/>
          <p14:tracePt t="56730" x="1739900" y="2887663"/>
          <p14:tracePt t="56737" x="1682750" y="2862263"/>
          <p14:tracePt t="56745" x="1612900" y="2843213"/>
          <p14:tracePt t="56753" x="1547813" y="2830513"/>
          <p14:tracePt t="56761" x="1484313" y="2811463"/>
          <p14:tracePt t="56769" x="1427163" y="2798763"/>
          <p14:tracePt t="56777" x="1370013" y="2778125"/>
          <p14:tracePt t="56785" x="1325563" y="2765425"/>
          <p14:tracePt t="56793" x="1281113" y="2746375"/>
          <p14:tracePt t="56802" x="1223963" y="2733675"/>
          <p14:tracePt t="56807" x="1166813" y="2720975"/>
          <p14:tracePt t="56816" x="1120775" y="2708275"/>
          <p14:tracePt t="56824" x="1069975" y="2701925"/>
          <p14:tracePt t="56833" x="1025525" y="2701925"/>
          <p14:tracePt t="56840" x="962025" y="2695575"/>
          <p14:tracePt t="56848" x="892175" y="2682875"/>
          <p14:tracePt t="56856" x="841375" y="2682875"/>
          <p14:tracePt t="56864" x="790575" y="2682875"/>
          <p14:tracePt t="56872" x="752475" y="2682875"/>
          <p14:tracePt t="56880" x="739775" y="2682875"/>
          <p14:tracePt t="56887" x="714375" y="2682875"/>
          <p14:tracePt t="56896" x="695325" y="2676525"/>
          <p14:tracePt t="56907" x="688975" y="2676525"/>
          <p14:tracePt t="56912" x="674688" y="2676525"/>
          <p14:tracePt t="56919" x="661988" y="2676525"/>
          <p14:tracePt t="56927" x="655638" y="2676525"/>
          <p14:tracePt t="56936" x="649288" y="2676525"/>
          <p14:tracePt t="56948" x="642938" y="2676525"/>
          <p14:tracePt t="56962" x="636588" y="2676525"/>
          <p14:tracePt t="56969" x="630238" y="2676525"/>
          <p14:tracePt t="56977" x="630238" y="2670175"/>
          <p14:tracePt t="56993" x="623888" y="2670175"/>
          <p14:tracePt t="57041" x="617538" y="2670175"/>
          <p14:tracePt t="57082" x="611188" y="2676525"/>
          <p14:tracePt t="57089" x="604838" y="2720975"/>
          <p14:tracePt t="57099" x="598488" y="2765425"/>
          <p14:tracePt t="57105" x="598488" y="2811463"/>
          <p14:tracePt t="57111" x="617538" y="2855913"/>
          <p14:tracePt t="57119" x="630238" y="2894013"/>
          <p14:tracePt t="57128" x="642938" y="2925763"/>
          <p14:tracePt t="57135" x="655638" y="2944813"/>
          <p14:tracePt t="57143" x="668338" y="2970213"/>
          <p14:tracePt t="57152" x="701675" y="3001963"/>
          <p14:tracePt t="57159" x="714375" y="3014663"/>
          <p14:tracePt t="57168" x="746125" y="3052763"/>
          <p14:tracePt t="57175" x="790575" y="3071813"/>
          <p14:tracePt t="57183" x="828675" y="3084513"/>
          <p14:tracePt t="57191" x="873125" y="3103563"/>
          <p14:tracePt t="57200" x="917575" y="3116263"/>
          <p14:tracePt t="57208" x="974725" y="3128963"/>
          <p14:tracePt t="57216" x="1019175" y="3148013"/>
          <p14:tracePt t="57223" x="1063625" y="3148013"/>
          <p14:tracePt t="57232" x="1108075" y="3154363"/>
          <p14:tracePt t="57240" x="1154113" y="3160713"/>
          <p14:tracePt t="57246" x="1198563" y="3167063"/>
          <p14:tracePt t="57254" x="1236663" y="3173413"/>
          <p14:tracePt t="57261" x="1274763" y="3173413"/>
          <p14:tracePt t="57269" x="1312863" y="3179763"/>
          <p14:tracePt t="57278" x="1357313" y="3192463"/>
          <p14:tracePt t="57285" x="1389063" y="3192463"/>
          <p14:tracePt t="57294" x="1408113" y="3192463"/>
          <p14:tracePt t="57301" x="1446213" y="3192463"/>
          <p14:tracePt t="57309" x="1484313" y="3173413"/>
          <p14:tracePt t="57318" x="1516063" y="3160713"/>
          <p14:tracePt t="57326" x="1566863" y="3148013"/>
          <p14:tracePt t="57333" x="1612900" y="3135313"/>
          <p14:tracePt t="57341" x="1657350" y="3122613"/>
          <p14:tracePt t="57350" x="1701800" y="3109913"/>
          <p14:tracePt t="57357" x="1739900" y="3090863"/>
          <p14:tracePt t="57366" x="1752600" y="3084513"/>
          <p14:tracePt t="57374" x="1765300" y="3071813"/>
          <p14:tracePt t="57382" x="1778000" y="3059113"/>
          <p14:tracePt t="57389" x="1790700" y="3046413"/>
          <p14:tracePt t="57396" x="1797050" y="3040063"/>
          <p14:tracePt t="57404" x="1803400" y="3027363"/>
          <p14:tracePt t="57412" x="1803400" y="3014663"/>
          <p14:tracePt t="57419" x="1803400" y="2995613"/>
          <p14:tracePt t="57428" x="1803400" y="2976563"/>
          <p14:tracePt t="57435" x="1797050" y="2951163"/>
          <p14:tracePt t="57444" x="1784350" y="2913063"/>
          <p14:tracePt t="57451" x="1765300" y="2868613"/>
          <p14:tracePt t="57459" x="1746250" y="2830513"/>
          <p14:tracePt t="57468" x="1727200" y="2792413"/>
          <p14:tracePt t="57475" x="1714500" y="2765425"/>
          <p14:tracePt t="57484" x="1695450" y="2746375"/>
          <p14:tracePt t="57491" x="1676400" y="2733675"/>
          <p14:tracePt t="57499" x="1651000" y="2720975"/>
          <p14:tracePt t="57507" x="1606550" y="2708275"/>
          <p14:tracePt t="57516" x="1566863" y="2695575"/>
          <p14:tracePt t="57523" x="1522413" y="2676525"/>
          <p14:tracePt t="57532" x="1484313" y="2663825"/>
          <p14:tracePt t="57538" x="1439863" y="2651125"/>
          <p14:tracePt t="57546" x="1408113" y="2638425"/>
          <p14:tracePt t="57553" x="1382713" y="2625725"/>
          <p14:tracePt t="57562" x="1350963" y="2613025"/>
          <p14:tracePt t="57569" x="1306513" y="2606675"/>
          <p14:tracePt t="57578" x="1262063" y="2600325"/>
          <p14:tracePt t="57585" x="1217613" y="2593975"/>
          <p14:tracePt t="57594" x="1173163" y="2587625"/>
          <p14:tracePt t="57601" x="1127125" y="2581275"/>
          <p14:tracePt t="57611" x="1095375" y="2568575"/>
          <p14:tracePt t="57618" x="1050925" y="2568575"/>
          <p14:tracePt t="57625" x="1025525" y="2568575"/>
          <p14:tracePt t="57633" x="987425" y="2555875"/>
          <p14:tracePt t="57641" x="942975" y="2555875"/>
          <p14:tracePt t="57649" x="898525" y="2549525"/>
          <p14:tracePt t="57657" x="873125" y="2543175"/>
          <p14:tracePt t="57666" x="847725" y="2536825"/>
          <p14:tracePt t="57674" x="828675" y="2536825"/>
          <p14:tracePt t="57682" x="790575" y="2530475"/>
          <p14:tracePt t="57687" x="765175" y="2517775"/>
          <p14:tracePt t="57696" x="739775" y="2511425"/>
          <p14:tracePt t="57704" x="708025" y="2505075"/>
          <p14:tracePt t="57711" x="688975" y="2505075"/>
          <p14:tracePt t="57719" x="655638" y="2505075"/>
          <p14:tracePt t="57727" x="636588" y="2505075"/>
          <p14:tracePt t="57735" x="611188" y="2505075"/>
          <p14:tracePt t="57743" x="592138" y="2505075"/>
          <p14:tracePt t="57751" x="566738" y="2511425"/>
          <p14:tracePt t="57759" x="560388" y="2524125"/>
          <p14:tracePt t="57767" x="534988" y="2530475"/>
          <p14:tracePt t="57775" x="509588" y="2543175"/>
          <p14:tracePt t="57783" x="490538" y="2555875"/>
          <p14:tracePt t="57791" x="477838" y="2555875"/>
          <p14:tracePt t="57799" x="465138" y="2568575"/>
          <p14:tracePt t="57807" x="458788" y="2581275"/>
          <p14:tracePt t="57816" x="452438" y="2593975"/>
          <p14:tracePt t="57822" x="446088" y="2600325"/>
          <p14:tracePt t="57830" x="433388" y="2613025"/>
          <p14:tracePt t="57838" x="427038" y="2625725"/>
          <p14:tracePt t="57846" x="420688" y="2644775"/>
          <p14:tracePt t="57853" x="420688" y="2676525"/>
          <p14:tracePt t="57862" x="420688" y="2695575"/>
          <p14:tracePt t="57869" x="427038" y="2714625"/>
          <p14:tracePt t="57877" x="439738" y="2740025"/>
          <p14:tracePt t="57885" x="452438" y="2759075"/>
          <p14:tracePt t="57893" x="458788" y="2771775"/>
          <p14:tracePt t="57901" x="471488" y="2798763"/>
          <p14:tracePt t="57909" x="484188" y="2811463"/>
          <p14:tracePt t="57918" x="496888" y="2830513"/>
          <p14:tracePt t="57925" x="509588" y="2855913"/>
          <p14:tracePt t="57933" x="515938" y="2868613"/>
          <p14:tracePt t="57941" x="534988" y="2887663"/>
          <p14:tracePt t="57949" x="554038" y="2906713"/>
          <p14:tracePt t="57957" x="573088" y="2925763"/>
          <p14:tracePt t="57966" x="598488" y="2938463"/>
          <p14:tracePt t="57974" x="636588" y="2957513"/>
          <p14:tracePt t="57980" x="661988" y="2970213"/>
          <p14:tracePt t="57990" x="708025" y="2989263"/>
          <p14:tracePt t="57996" x="758825" y="3001963"/>
          <p14:tracePt t="58003" x="803275" y="3021013"/>
          <p14:tracePt t="58012" x="860425" y="3033713"/>
          <p14:tracePt t="58019" x="911225" y="3052763"/>
          <p14:tracePt t="58027" x="981075" y="3065463"/>
          <p14:tracePt t="58036" x="1044575" y="3071813"/>
          <p14:tracePt t="58043" x="1101725" y="3090863"/>
          <p14:tracePt t="58051" x="1147763" y="3103563"/>
          <p14:tracePt t="58059" x="1198563" y="3116263"/>
          <p14:tracePt t="58067" x="1243013" y="3116263"/>
          <p14:tracePt t="58075" x="1287463" y="3116263"/>
          <p14:tracePt t="58084" x="1331913" y="3109913"/>
          <p14:tracePt t="58091" x="1357313" y="3103563"/>
          <p14:tracePt t="58100" x="1376363" y="3103563"/>
          <p14:tracePt t="58107" x="1382713" y="3097213"/>
          <p14:tracePt t="58115" x="1389063" y="3097213"/>
          <p14:tracePt t="58181" x="1389063" y="3090863"/>
          <p14:tracePt t="58209" x="1389063" y="3084513"/>
          <p14:tracePt t="58217" x="1401763" y="3065463"/>
          <p14:tracePt t="58226" x="1414463" y="3027363"/>
          <p14:tracePt t="58234" x="1427163" y="2989263"/>
          <p14:tracePt t="58241" x="1439863" y="2982913"/>
          <p14:tracePt t="58250" x="1446213" y="2963863"/>
          <p14:tracePt t="58258" x="1452563" y="2951163"/>
          <p14:tracePt t="58266" x="1458913" y="2944813"/>
          <p14:tracePt t="58272" x="1465263" y="2932113"/>
          <p14:tracePt t="58280" x="1465263" y="2919413"/>
          <p14:tracePt t="58289" x="1471613" y="2906713"/>
          <p14:tracePt t="58296" x="1477963" y="2894013"/>
          <p14:tracePt t="58304" x="1477963" y="2874963"/>
          <p14:tracePt t="58312" x="1484313" y="2868613"/>
          <p14:tracePt t="58319" x="1484313" y="2862263"/>
          <p14:tracePt t="58328" x="1490663" y="2849563"/>
          <p14:tracePt t="58335" x="1490663" y="2836863"/>
          <p14:tracePt t="58343" x="1490663" y="2830513"/>
          <p14:tracePt t="58351" x="1490663" y="2824163"/>
          <p14:tracePt t="58364" x="1490663" y="2817813"/>
          <p14:tracePt t="58563" x="1490663" y="2811463"/>
          <p14:tracePt t="58715" x="1490663" y="2805113"/>
          <p14:tracePt t="60798" x="1509713" y="2868613"/>
          <p14:tracePt t="60805" x="1560513" y="2938463"/>
          <p14:tracePt t="60814" x="1625600" y="3001963"/>
          <p14:tracePt t="60821" x="1682750" y="3033713"/>
          <p14:tracePt t="60830" x="1752600" y="3078163"/>
          <p14:tracePt t="60837" x="1803400" y="3097213"/>
          <p14:tracePt t="60846" x="1873250" y="3116263"/>
          <p14:tracePt t="60854" x="1930400" y="3135313"/>
          <p14:tracePt t="60864" x="1993900" y="3148013"/>
          <p14:tracePt t="60869" x="2058988" y="3167063"/>
          <p14:tracePt t="60878" x="2128838" y="3179763"/>
          <p14:tracePt t="60888" x="2185988" y="3205163"/>
          <p14:tracePt t="60894" x="2243138" y="3238500"/>
          <p14:tracePt t="60904" x="2306638" y="3263900"/>
          <p14:tracePt t="60910" x="2376488" y="3282950"/>
          <p14:tracePt t="60917" x="2439988" y="3295650"/>
          <p14:tracePt t="60927" x="2517775" y="3314700"/>
          <p14:tracePt t="60931" x="2581275" y="3333750"/>
          <p14:tracePt t="60939" x="2651125" y="3346450"/>
          <p14:tracePt t="60948" x="2720975" y="3359150"/>
          <p14:tracePt t="60955" x="2790825" y="3365500"/>
          <p14:tracePt t="60963" x="2841625" y="3365500"/>
          <p14:tracePt t="60971" x="2905125" y="3352800"/>
          <p14:tracePt t="60980" x="2962275" y="3340100"/>
          <p14:tracePt t="60987" x="3008313" y="3321050"/>
          <p14:tracePt t="60996" x="3052763" y="3314700"/>
          <p14:tracePt t="61003" x="3103563" y="3302000"/>
          <p14:tracePt t="61012" x="3135313" y="3282950"/>
          <p14:tracePt t="61020" x="3154363" y="3276600"/>
          <p14:tracePt t="61028" x="3167063" y="3263900"/>
          <p14:tracePt t="61036" x="3179763" y="3251200"/>
          <p14:tracePt t="61044" x="3186113" y="3238500"/>
          <p14:tracePt t="61052" x="3192463" y="3225800"/>
          <p14:tracePt t="61060" x="3198813" y="3211513"/>
          <p14:tracePt t="61068" x="3205163" y="3198813"/>
          <p14:tracePt t="61074" x="3211513" y="3186113"/>
          <p14:tracePt t="61081" x="3211513" y="3173413"/>
          <p14:tracePt t="61089" x="3217863" y="3160713"/>
          <p14:tracePt t="61097" x="3224213" y="3148013"/>
          <p14:tracePt t="61105" x="3224213" y="3141663"/>
          <p14:tracePt t="61113" x="3224213" y="3128963"/>
          <p14:tracePt t="61121" x="3224213" y="3109913"/>
          <p14:tracePt t="61129" x="3224213" y="3103563"/>
          <p14:tracePt t="61137" x="3224213" y="3084513"/>
          <p14:tracePt t="61146" x="3211513" y="3065463"/>
          <p14:tracePt t="61153" x="3198813" y="3052763"/>
          <p14:tracePt t="61163" x="3186113" y="3040063"/>
          <p14:tracePt t="61169" x="3167063" y="3021013"/>
          <p14:tracePt t="61179" x="3128963" y="2995613"/>
          <p14:tracePt t="61186" x="3103563" y="2982913"/>
          <p14:tracePt t="61194" x="3059113" y="2970213"/>
          <p14:tracePt t="61203" x="3014663" y="2951163"/>
          <p14:tracePt t="61208" x="2955925" y="2938463"/>
          <p14:tracePt t="61215" x="2898775" y="2932113"/>
          <p14:tracePt t="61224" x="2847975" y="2913063"/>
          <p14:tracePt t="61231" x="2790825" y="2900363"/>
          <p14:tracePt t="61239" x="2733675" y="2894013"/>
          <p14:tracePt t="61247" x="2682875" y="2894013"/>
          <p14:tracePt t="61255" x="2638425" y="2894013"/>
          <p14:tracePt t="61263" x="2593975" y="2900363"/>
          <p14:tracePt t="61271" x="2549525" y="2906713"/>
          <p14:tracePt t="61279" x="2524125" y="2913063"/>
          <p14:tracePt t="61287" x="2497138" y="2919413"/>
          <p14:tracePt t="61296" x="2490788" y="2925763"/>
          <p14:tracePt t="61304" x="2471738" y="2932113"/>
          <p14:tracePt t="61312" x="2459038" y="2938463"/>
          <p14:tracePt t="61319" x="2446338" y="2938463"/>
          <p14:tracePt t="61335" x="2439988" y="2938463"/>
          <p14:tracePt t="61344" x="2427288" y="2938463"/>
          <p14:tracePt t="61354" x="2427288" y="2944813"/>
          <p14:tracePt t="61374" x="2420938" y="2944813"/>
          <p14:tracePt t="61385" x="2414588" y="2944813"/>
          <p14:tracePt t="61410" x="2414588" y="2951163"/>
          <p14:tracePt t="61418" x="2408238" y="2951163"/>
          <p14:tracePt t="61473" x="2401888" y="2951163"/>
          <p14:tracePt t="61497" x="2401888" y="2957513"/>
          <p14:tracePt t="61547" x="2395538" y="2957513"/>
          <p14:tracePt t="61560" x="2395538" y="2963863"/>
          <p14:tracePt t="61569" x="2382838" y="2976563"/>
          <p14:tracePt t="61576" x="2351088" y="3008313"/>
          <p14:tracePt t="61586" x="2338388" y="3046413"/>
          <p14:tracePt t="61591" x="2325688" y="3084513"/>
          <p14:tracePt t="61602" x="2300288" y="3122613"/>
          <p14:tracePt t="61608" x="2287588" y="3148013"/>
          <p14:tracePt t="61616" x="2274888" y="3192463"/>
          <p14:tracePt t="61624" x="2262188" y="3238500"/>
          <p14:tracePt t="61632" x="2262188" y="3282950"/>
          <p14:tracePt t="61639" x="2262188" y="3327400"/>
          <p14:tracePt t="61648" x="2262188" y="3378200"/>
          <p14:tracePt t="61653" x="2274888" y="3416300"/>
          <p14:tracePt t="61662" x="2287588" y="3454400"/>
          <p14:tracePt t="61670" x="2312988" y="3479800"/>
          <p14:tracePt t="61679" x="2325688" y="3505200"/>
          <p14:tracePt t="61686" x="2351088" y="3536950"/>
          <p14:tracePt t="61695" x="2370138" y="3543300"/>
          <p14:tracePt t="61702" x="2401888" y="3562350"/>
          <p14:tracePt t="61711" x="2446338" y="3575050"/>
          <p14:tracePt t="61720" x="2497138" y="3587750"/>
          <p14:tracePt t="61727" x="2549525" y="3606800"/>
          <p14:tracePt t="61735" x="2625725" y="3625850"/>
          <p14:tracePt t="61742" x="2733675" y="3652838"/>
          <p14:tracePt t="61749" x="2841625" y="3671888"/>
          <p14:tracePt t="61758" x="2936875" y="3684588"/>
          <p14:tracePt t="61765" x="3027363" y="3703638"/>
          <p14:tracePt t="61773" x="3097213" y="3703638"/>
          <p14:tracePt t="61781" x="3198813" y="3690938"/>
          <p14:tracePt t="61789" x="3268663" y="3684588"/>
          <p14:tracePt t="61797" x="3344863" y="3665538"/>
          <p14:tracePt t="61805" x="3414713" y="3652838"/>
          <p14:tracePt t="61815" x="3479800" y="3632200"/>
          <p14:tracePt t="61823" x="3536950" y="3619500"/>
          <p14:tracePt t="61831" x="3581400" y="3600450"/>
          <p14:tracePt t="61839" x="3619500" y="3581400"/>
          <p14:tracePt t="61847" x="3644900" y="3556000"/>
          <p14:tracePt t="61855" x="3663950" y="3530600"/>
          <p14:tracePt t="61863" x="3683000" y="3486150"/>
          <p14:tracePt t="61871" x="3695700" y="3448050"/>
          <p14:tracePt t="61879" x="3695700" y="3403600"/>
          <p14:tracePt t="61888" x="3695700" y="3359150"/>
          <p14:tracePt t="61895" x="3683000" y="3314700"/>
          <p14:tracePt t="61903" x="3663950" y="3282950"/>
          <p14:tracePt t="61912" x="3651250" y="3244850"/>
          <p14:tracePt t="61920" x="3638550" y="3219450"/>
          <p14:tracePt t="61928" x="3632200" y="3192463"/>
          <p14:tracePt t="61935" x="3619500" y="3154363"/>
          <p14:tracePt t="61942" x="3606800" y="3128963"/>
          <p14:tracePt t="61949" x="3594100" y="3109913"/>
          <p14:tracePt t="61958" x="3581400" y="3084513"/>
          <p14:tracePt t="61965" x="3562350" y="3059113"/>
          <p14:tracePt t="61973" x="3549650" y="3046413"/>
          <p14:tracePt t="61981" x="3536950" y="3027363"/>
          <p14:tracePt t="61989" x="3524250" y="3021013"/>
          <p14:tracePt t="61997" x="3511550" y="3008313"/>
          <p14:tracePt t="62005" x="3505200" y="2995613"/>
          <p14:tracePt t="62013" x="3486150" y="2982913"/>
          <p14:tracePt t="62021" x="3460750" y="2970213"/>
          <p14:tracePt t="62029" x="3421063" y="2963863"/>
          <p14:tracePt t="62037" x="3376613" y="2951163"/>
          <p14:tracePt t="62045" x="3313113" y="2932113"/>
          <p14:tracePt t="62054" x="3243263" y="2919413"/>
          <p14:tracePt t="62061" x="3160713" y="2906713"/>
          <p14:tracePt t="62069" x="3071813" y="2894013"/>
          <p14:tracePt t="62078" x="2968625" y="2874963"/>
          <p14:tracePt t="62085" x="2860675" y="2855913"/>
          <p14:tracePt t="62092" x="2752725" y="2855913"/>
          <p14:tracePt t="62103" x="2682875" y="2849563"/>
          <p14:tracePt t="62108" x="2593975" y="2849563"/>
          <p14:tracePt t="62116" x="2524125" y="2849563"/>
          <p14:tracePt t="62124" x="2452688" y="2849563"/>
          <p14:tracePt t="62131" x="2401888" y="2855913"/>
          <p14:tracePt t="62139" x="2357438" y="2862263"/>
          <p14:tracePt t="62147" x="2319338" y="2868613"/>
          <p14:tracePt t="62155" x="2312988" y="2874963"/>
          <p14:tracePt t="62163" x="2300288" y="2881313"/>
          <p14:tracePt t="62171" x="2287588" y="2887663"/>
          <p14:tracePt t="62179" x="2281238" y="2894013"/>
          <p14:tracePt t="62187" x="2268538" y="2906713"/>
          <p14:tracePt t="62195" x="2255838" y="2913063"/>
          <p14:tracePt t="62203" x="2243138" y="2925763"/>
          <p14:tracePt t="62212" x="2230438" y="2944813"/>
          <p14:tracePt t="62219" x="2224088" y="2957513"/>
          <p14:tracePt t="62226" x="2211388" y="2976563"/>
          <p14:tracePt t="62233" x="2198688" y="3001963"/>
          <p14:tracePt t="62242" x="2185988" y="3027363"/>
          <p14:tracePt t="62249" x="2179638" y="3059113"/>
          <p14:tracePt t="62258" x="2160588" y="3103563"/>
          <p14:tracePt t="62265" x="2154238" y="3128963"/>
          <p14:tracePt t="62273" x="2154238" y="3173413"/>
          <p14:tracePt t="62281" x="2154238" y="3219450"/>
          <p14:tracePt t="62289" x="2154238" y="3263900"/>
          <p14:tracePt t="62297" x="2173288" y="3295650"/>
          <p14:tracePt t="62305" x="2185988" y="3333750"/>
          <p14:tracePt t="62313" x="2198688" y="3378200"/>
          <p14:tracePt t="62321" x="2217738" y="3416300"/>
          <p14:tracePt t="62329" x="2224088" y="3435350"/>
          <p14:tracePt t="62337" x="2243138" y="3454400"/>
          <p14:tracePt t="62345" x="2268538" y="3467100"/>
          <p14:tracePt t="62353" x="2300288" y="3486150"/>
          <p14:tracePt t="62362" x="2325688" y="3498850"/>
          <p14:tracePt t="62368" x="2363788" y="3517900"/>
          <p14:tracePt t="62376" x="2408238" y="3536950"/>
          <p14:tracePt t="62384" x="2452688" y="3549650"/>
          <p14:tracePt t="62392" x="2490788" y="3562350"/>
          <p14:tracePt t="62401" x="2536825" y="3581400"/>
          <p14:tracePt t="62408" x="2593975" y="3594100"/>
          <p14:tracePt t="62415" x="2657475" y="3613150"/>
          <p14:tracePt t="62423" x="2714625" y="3625850"/>
          <p14:tracePt t="62431" x="2778125" y="3646488"/>
          <p14:tracePt t="62440" x="2835275" y="3665538"/>
          <p14:tracePt t="62447" x="2879725" y="3678238"/>
          <p14:tracePt t="62455" x="2924175" y="3690938"/>
          <p14:tracePt t="62463" x="2982913" y="3690938"/>
          <p14:tracePt t="62471" x="3033713" y="3690938"/>
          <p14:tracePt t="62480" x="3090863" y="3684588"/>
          <p14:tracePt t="62487" x="3135313" y="3671888"/>
          <p14:tracePt t="62496" x="3179763" y="3659188"/>
          <p14:tracePt t="62504" x="3224213" y="3646488"/>
          <p14:tracePt t="62511" x="3275013" y="3632200"/>
          <p14:tracePt t="62519" x="3306763" y="3613150"/>
          <p14:tracePt t="62528" x="3332163" y="3606800"/>
          <p14:tracePt t="62535" x="3351213" y="3600450"/>
          <p14:tracePt t="62544" x="3370263" y="3594100"/>
          <p14:tracePt t="62553" x="3389313" y="3587750"/>
          <p14:tracePt t="62561" x="3395663" y="3581400"/>
          <p14:tracePt t="62569" x="3402013" y="3575050"/>
          <p14:tracePt t="62578" x="3402013" y="3568700"/>
          <p14:tracePt t="63702" x="3408363" y="3568700"/>
          <p14:tracePt t="63719" x="3414713" y="3575050"/>
          <p14:tracePt t="63728" x="3427413" y="3575050"/>
          <p14:tracePt t="63736" x="3441700" y="3575050"/>
          <p14:tracePt t="63743" x="3460750" y="3575050"/>
          <p14:tracePt t="63752" x="3486150" y="3575050"/>
          <p14:tracePt t="63758" x="3492500" y="3575050"/>
          <p14:tracePt t="63768" x="3505200" y="3575050"/>
          <p14:tracePt t="63774" x="3517900" y="3575050"/>
          <p14:tracePt t="63781" x="3517900" y="3568700"/>
          <p14:tracePt t="63790" x="3524250" y="3568700"/>
          <p14:tracePt t="63797" x="3530600" y="3568700"/>
          <p14:tracePt t="63827" x="3530600" y="3556000"/>
          <p14:tracePt t="63833" x="3530600" y="3530600"/>
          <p14:tracePt t="63842" x="3530600" y="3517900"/>
          <p14:tracePt t="63849" x="3530600" y="3473450"/>
          <p14:tracePt t="63859" x="3517900" y="3429000"/>
          <p14:tracePt t="63866" x="3511550" y="3384550"/>
          <p14:tracePt t="63874" x="3498850" y="3340100"/>
          <p14:tracePt t="63884" x="3492500" y="3295650"/>
          <p14:tracePt t="63890" x="3473450" y="3251200"/>
          <p14:tracePt t="63897" x="3467100" y="3205163"/>
          <p14:tracePt t="63906" x="3454400" y="3154363"/>
          <p14:tracePt t="63913" x="3448050" y="3109913"/>
          <p14:tracePt t="63922" x="3427413" y="3065463"/>
          <p14:tracePt t="63929" x="3414713" y="3008313"/>
          <p14:tracePt t="63937" x="3370263" y="2951163"/>
          <p14:tracePt t="63945" x="3313113" y="2900363"/>
          <p14:tracePt t="63952" x="3262313" y="2855913"/>
          <p14:tracePt t="63960" x="3211513" y="2805113"/>
          <p14:tracePt t="63968" x="3167063" y="2771775"/>
          <p14:tracePt t="63976" x="3116263" y="2727325"/>
          <p14:tracePt t="63984" x="3071813" y="2695575"/>
          <p14:tracePt t="63992" x="3040063" y="2682875"/>
          <p14:tracePt t="64000" x="3027363" y="2670175"/>
          <p14:tracePt t="64009" x="3008313" y="2663825"/>
          <p14:tracePt t="64017" x="2995613" y="2651125"/>
          <p14:tracePt t="64024" x="2982913" y="2638425"/>
          <p14:tracePt t="64033" x="2976563" y="2632075"/>
          <p14:tracePt t="64040" x="2968625" y="2625725"/>
          <p14:tracePt t="64047" x="2962275" y="2625725"/>
          <p14:tracePt t="64055" x="2955925" y="2619375"/>
          <p14:tracePt t="64083" x="2955925" y="2613025"/>
          <p14:tracePt t="66437" x="2949575" y="2613025"/>
          <p14:tracePt t="66446" x="2905125" y="2651125"/>
          <p14:tracePt t="66452" x="2790825" y="2708275"/>
          <p14:tracePt t="66459" x="2644775" y="2771775"/>
          <p14:tracePt t="66466" x="2484438" y="2843213"/>
          <p14:tracePt t="66474" x="2306638" y="2906713"/>
          <p14:tracePt t="66483" x="2154238" y="2957513"/>
          <p14:tracePt t="66490" x="1968500" y="3033713"/>
          <p14:tracePt t="66498" x="1797050" y="3090863"/>
          <p14:tracePt t="66506" x="1625600" y="3135313"/>
          <p14:tracePt t="66514" x="1471613" y="3179763"/>
          <p14:tracePt t="66523" x="1338263" y="3219450"/>
          <p14:tracePt t="66529" x="1262063" y="3263900"/>
          <p14:tracePt t="66538" x="1192213" y="3308350"/>
          <p14:tracePt t="66547" x="1120775" y="3359150"/>
          <p14:tracePt t="66554" x="1050925" y="3409950"/>
          <p14:tracePt t="66562" x="981075" y="3460750"/>
          <p14:tracePt t="66569" x="923925" y="3524250"/>
          <p14:tracePt t="66577" x="873125" y="3575050"/>
          <p14:tracePt t="66583" x="835025" y="3632200"/>
          <p14:tracePt t="66591" x="784225" y="3690938"/>
          <p14:tracePt t="66599" x="739775" y="3741738"/>
          <p14:tracePt t="66608" x="708025" y="3786188"/>
          <p14:tracePt t="66615" x="688975" y="3836988"/>
          <p14:tracePt t="66624" x="636588" y="3881438"/>
          <p14:tracePt t="66632" x="585788" y="3932238"/>
          <p14:tracePt t="66640" x="534988" y="3963988"/>
          <p14:tracePt t="66647" x="490538" y="4008438"/>
          <p14:tracePt t="66657" x="452438" y="4033838"/>
          <p14:tracePt t="66664" x="433388" y="4046538"/>
          <p14:tracePt t="66673" x="420688" y="4059238"/>
          <p14:tracePt t="66682" x="407988" y="4073525"/>
          <p14:tracePt t="66688" x="401638" y="4086225"/>
          <p14:tracePt t="66695" x="401638" y="4092575"/>
          <p14:tracePt t="66705" x="388938" y="4105275"/>
          <p14:tracePt t="66711" x="388938" y="4124325"/>
          <p14:tracePt t="66720" x="382588" y="4130675"/>
          <p14:tracePt t="66725" x="382588" y="4143375"/>
          <p14:tracePt t="66733" x="382588" y="4149725"/>
          <p14:tracePt t="66741" x="382588" y="4162425"/>
          <p14:tracePt t="66749" x="388938" y="4175125"/>
          <p14:tracePt t="66757" x="388938" y="4181475"/>
          <p14:tracePt t="66765" x="388938" y="4187825"/>
          <p14:tracePt t="66774" x="388938" y="4194175"/>
          <p14:tracePt t="66781" x="388938" y="4200525"/>
          <p14:tracePt t="66798" x="388938" y="4206875"/>
          <p14:tracePt t="66806" x="388938" y="4219575"/>
          <p14:tracePt t="66814" x="388938" y="4232275"/>
          <p14:tracePt t="66822" x="388938" y="4244975"/>
          <p14:tracePt t="66832" x="388938" y="4251325"/>
          <p14:tracePt t="66838" x="401638" y="4264025"/>
          <p14:tracePt t="66847" x="407988" y="4276725"/>
          <p14:tracePt t="66854" x="414338" y="4289425"/>
          <p14:tracePt t="66861" x="427038" y="4295775"/>
          <p14:tracePt t="66869" x="433388" y="4308475"/>
          <p14:tracePt t="66875" x="446088" y="4321175"/>
          <p14:tracePt t="66883" x="458788" y="4333875"/>
          <p14:tracePt t="66891" x="471488" y="4346575"/>
          <p14:tracePt t="66899" x="484188" y="4352925"/>
          <p14:tracePt t="66907" x="515938" y="4378325"/>
          <p14:tracePt t="66915" x="541338" y="4397375"/>
          <p14:tracePt t="66924" x="592138" y="4429125"/>
          <p14:tracePt t="66931" x="636588" y="4460875"/>
          <p14:tracePt t="66940" x="688975" y="4492625"/>
          <p14:tracePt t="66947" x="746125" y="4519613"/>
          <p14:tracePt t="66956" x="822325" y="4532313"/>
          <p14:tracePt t="66964" x="885825" y="4551363"/>
          <p14:tracePt t="66972" x="974725" y="4557713"/>
          <p14:tracePt t="66981" x="1057275" y="4576763"/>
          <p14:tracePt t="66988" x="1154113" y="4583113"/>
          <p14:tracePt t="66996" x="1249363" y="4583113"/>
          <p14:tracePt t="67004" x="1344613" y="4576763"/>
          <p14:tracePt t="67009" x="1439863" y="4564063"/>
          <p14:tracePt t="67017" x="1547813" y="4545013"/>
          <p14:tracePt t="67025" x="1644650" y="4532313"/>
          <p14:tracePt t="67033" x="1714500" y="4513263"/>
          <p14:tracePt t="67041" x="1765300" y="4498975"/>
          <p14:tracePt t="67049" x="1816100" y="4479925"/>
          <p14:tracePt t="67058" x="1822450" y="4467225"/>
          <p14:tracePt t="67065" x="1828800" y="4460875"/>
          <p14:tracePt t="67133" x="1828800" y="4454525"/>
          <p14:tracePt t="69691" x="1854200" y="4454525"/>
          <p14:tracePt t="69700" x="1955800" y="4454525"/>
          <p14:tracePt t="69707" x="2051050" y="4454525"/>
          <p14:tracePt t="69714" x="2147888" y="4448175"/>
          <p14:tracePt t="69723" x="2255838" y="4435475"/>
          <p14:tracePt t="69731" x="2401888" y="4429125"/>
          <p14:tracePt t="69738" x="2517775" y="4429125"/>
          <p14:tracePt t="69747" x="2644775" y="4429125"/>
          <p14:tracePt t="69755" x="2752725" y="4416425"/>
          <p14:tracePt t="69763" x="2847975" y="4416425"/>
          <p14:tracePt t="69771" x="2911475" y="4416425"/>
          <p14:tracePt t="69779" x="3008313" y="4429125"/>
          <p14:tracePt t="69787" x="3084513" y="4429125"/>
          <p14:tracePt t="69795" x="3179763" y="4429125"/>
          <p14:tracePt t="69804" x="3281363" y="4429125"/>
          <p14:tracePt t="69812" x="3376613" y="4429125"/>
          <p14:tracePt t="69820" x="3486150" y="4429125"/>
          <p14:tracePt t="69827" x="3581400" y="4429125"/>
          <p14:tracePt t="69836" x="3651250" y="4429125"/>
          <p14:tracePt t="69845" x="3721100" y="4416425"/>
          <p14:tracePt t="69852" x="3765550" y="4403725"/>
          <p14:tracePt t="69862" x="3797300" y="4397375"/>
          <p14:tracePt t="69870" x="3816350" y="4397375"/>
          <p14:tracePt t="70489" x="3759200" y="4416425"/>
          <p14:tracePt t="70498" x="3663950" y="4454525"/>
          <p14:tracePt t="70504" x="3536950" y="4506913"/>
          <p14:tracePt t="70512" x="3376613" y="4576763"/>
          <p14:tracePt t="70520" x="3211513" y="4640263"/>
          <p14:tracePt t="70527" x="3103563" y="4678363"/>
          <p14:tracePt t="70536" x="3001963" y="4703763"/>
          <p14:tracePt t="70543" x="2905125" y="4722813"/>
          <p14:tracePt t="70553" x="2841625" y="4748213"/>
          <p14:tracePt t="70561" x="2784475" y="4773613"/>
          <p14:tracePt t="70568" x="2727325" y="4786313"/>
          <p14:tracePt t="70577" x="2682875" y="4805363"/>
          <p14:tracePt t="70584" x="2638425" y="4818063"/>
          <p14:tracePt t="70591" x="2587625" y="4837113"/>
          <p14:tracePt t="70600" x="2536825" y="4843463"/>
          <p14:tracePt t="70607" x="2490788" y="4856163"/>
          <p14:tracePt t="70615" x="2433638" y="4868863"/>
          <p14:tracePt t="70623" x="2370138" y="4875213"/>
          <p14:tracePt t="70631" x="2293938" y="4875213"/>
          <p14:tracePt t="70637" x="2230438" y="4875213"/>
          <p14:tracePt t="70645" x="2166938" y="4856163"/>
          <p14:tracePt t="70653" x="2097088" y="4837113"/>
          <p14:tracePt t="70662" x="2032000" y="4824413"/>
          <p14:tracePt t="70670" x="1974850" y="4805363"/>
          <p14:tracePt t="70678" x="1936750" y="4786313"/>
          <p14:tracePt t="70686" x="1892300" y="4741863"/>
          <p14:tracePt t="70693" x="1847850" y="4697413"/>
          <p14:tracePt t="70702" x="1816100" y="4640263"/>
          <p14:tracePt t="70710" x="1790700" y="4583113"/>
          <p14:tracePt t="70718" x="1778000" y="4513263"/>
          <p14:tracePt t="70725" x="1758950" y="4448175"/>
          <p14:tracePt t="70734" x="1727200" y="4378325"/>
          <p14:tracePt t="70741" x="1701800" y="4314825"/>
          <p14:tracePt t="70750" x="1676400" y="4244975"/>
          <p14:tracePt t="70757" x="1651000" y="4181475"/>
          <p14:tracePt t="70765" x="1631950" y="4117975"/>
          <p14:tracePt t="70773" x="1619250" y="4059238"/>
          <p14:tracePt t="70779" x="1598613" y="4002088"/>
          <p14:tracePt t="70787" x="1585913" y="3944938"/>
          <p14:tracePt t="70795" x="1566863" y="3900488"/>
          <p14:tracePt t="70804" x="1554163" y="3843338"/>
          <p14:tracePt t="70811" x="1547813" y="3792538"/>
          <p14:tracePt t="70820" x="1528763" y="3735388"/>
          <p14:tracePt t="70827" x="1516063" y="3690938"/>
          <p14:tracePt t="70836" x="1509713" y="3646488"/>
          <p14:tracePt t="70844" x="1490663" y="3594100"/>
          <p14:tracePt t="70852" x="1477963" y="3549650"/>
          <p14:tracePt t="70860" x="1458913" y="3492500"/>
          <p14:tracePt t="70868" x="1446213" y="3441700"/>
          <p14:tracePt t="70878" x="1427163" y="3390900"/>
          <p14:tracePt t="70884" x="1414463" y="3346450"/>
          <p14:tracePt t="70891" x="1401763" y="3302000"/>
          <p14:tracePt t="70899" x="1382713" y="3257550"/>
          <p14:tracePt t="70907" x="1357313" y="3198813"/>
          <p14:tracePt t="70915" x="1338263" y="3154363"/>
          <p14:tracePt t="70923" x="1312863" y="3116263"/>
          <p14:tracePt t="70929" x="1300163" y="3090863"/>
          <p14:tracePt t="70937" x="1293813" y="3078163"/>
          <p14:tracePt t="70945" x="1287463" y="3065463"/>
          <p14:tracePt t="70953" x="1281113" y="3052763"/>
          <p14:tracePt t="70961" x="1281113" y="3046413"/>
          <p14:tracePt t="70970" x="1274763" y="3040063"/>
          <p14:tracePt t="70978" x="1268413" y="3040063"/>
          <p14:tracePt t="70986" x="1268413" y="3033713"/>
          <p14:tracePt t="70993" x="1262063" y="3033713"/>
          <p14:tracePt t="71010" x="1255713" y="3021013"/>
          <p14:tracePt t="71018" x="1243013" y="3014663"/>
          <p14:tracePt t="71028" x="1236663" y="3001963"/>
          <p14:tracePt t="71034" x="1223963" y="3001963"/>
          <p14:tracePt t="71041" x="1211263" y="2995613"/>
          <p14:tracePt t="71049" x="1204913" y="2989263"/>
          <p14:tracePt t="71057" x="1204913" y="2982913"/>
          <p14:tracePt t="71065" x="1198563" y="2982913"/>
          <p14:tracePt t="71071" x="1192213" y="2982913"/>
          <p14:tracePt t="71095" x="1179513" y="3008313"/>
          <p14:tracePt t="71104" x="1173163" y="3052763"/>
          <p14:tracePt t="71111" x="1160463" y="3109913"/>
          <p14:tracePt t="71120" x="1147763" y="3173413"/>
          <p14:tracePt t="71128" x="1127125" y="3238500"/>
          <p14:tracePt t="71136" x="1114425" y="3308350"/>
          <p14:tracePt t="71144" x="1095375" y="3371850"/>
          <p14:tracePt t="71152" x="1076325" y="3460750"/>
          <p14:tracePt t="71160" x="1069975" y="3562350"/>
          <p14:tracePt t="71169" x="1069975" y="3659188"/>
          <p14:tracePt t="71176" x="1057275" y="3767138"/>
          <p14:tracePt t="71184" x="1044575" y="3843338"/>
          <p14:tracePt t="71191" x="1025525" y="3919538"/>
          <p14:tracePt t="71200" x="1012825" y="3983038"/>
          <p14:tracePt t="71207" x="1000125" y="4059238"/>
          <p14:tracePt t="71213" x="1000125" y="4124325"/>
          <p14:tracePt t="71221" x="1000125" y="4175125"/>
          <p14:tracePt t="71229" x="1000125" y="4232275"/>
          <p14:tracePt t="71237" x="1000125" y="4264025"/>
          <p14:tracePt t="71245" x="1000125" y="4295775"/>
          <p14:tracePt t="71253" x="1000125" y="4308475"/>
          <p14:tracePt t="71262" x="1000125" y="4314825"/>
          <p14:tracePt t="71270" x="1000125" y="4321175"/>
          <p14:tracePt t="71345" x="1000125" y="4308475"/>
          <p14:tracePt t="71353" x="1019175" y="4219575"/>
          <p14:tracePt t="71361" x="1044575" y="4130675"/>
          <p14:tracePt t="71369" x="1063625" y="4033838"/>
          <p14:tracePt t="71378" x="1076325" y="3938588"/>
          <p14:tracePt t="71386" x="1089025" y="3856038"/>
          <p14:tracePt t="71393" x="1108075" y="3754438"/>
          <p14:tracePt t="71400" x="1114425" y="3659188"/>
          <p14:tracePt t="71410" x="1120775" y="3587750"/>
          <p14:tracePt t="71419" x="1133475" y="3498850"/>
          <p14:tracePt t="71426" x="1139825" y="3435350"/>
          <p14:tracePt t="71434" x="1154113" y="3371850"/>
          <p14:tracePt t="71442" x="1154113" y="3314700"/>
          <p14:tracePt t="71452" x="1154113" y="3270250"/>
          <p14:tracePt t="71459" x="1154113" y="3238500"/>
          <p14:tracePt t="71468" x="1154113" y="3205163"/>
          <p14:tracePt t="71475" x="1147763" y="3186113"/>
          <p14:tracePt t="71484" x="1147763" y="3173413"/>
          <p14:tracePt t="71494" x="1147763" y="3167063"/>
          <p14:tracePt t="71502" x="1147763" y="3160713"/>
          <p14:tracePt t="71644" x="1147763" y="3167063"/>
          <p14:tracePt t="71650" x="1147763" y="3186113"/>
          <p14:tracePt t="71660" x="1139825" y="3198813"/>
          <p14:tracePt t="71674" x="1139825" y="3205163"/>
          <p14:tracePt t="71690" x="1139825" y="3211513"/>
          <p14:tracePt t="71869" x="1133475" y="3263900"/>
          <p14:tracePt t="71877" x="1114425" y="3384550"/>
          <p14:tracePt t="71896" x="1076325" y="3587750"/>
          <p14:tracePt t="71899" x="1063625" y="3659188"/>
          <p14:tracePt t="71907" x="1050925" y="3729038"/>
          <p14:tracePt t="71916" x="1044575" y="3779838"/>
          <p14:tracePt t="71923" x="1038225" y="3824288"/>
          <p14:tracePt t="71931" x="1031875" y="3862388"/>
          <p14:tracePt t="71937" x="1019175" y="3887788"/>
          <p14:tracePt t="71945" x="1019175" y="3894138"/>
          <p14:tracePt t="71953" x="1012825" y="3906838"/>
          <p14:tracePt t="71961" x="1012825" y="3919538"/>
          <p14:tracePt t="72102" x="1012825" y="3913188"/>
          <p14:tracePt t="72111" x="1019175" y="3862388"/>
          <p14:tracePt t="72119" x="1038225" y="3798888"/>
          <p14:tracePt t="72128" x="1057275" y="3735388"/>
          <p14:tracePt t="72133" x="1069975" y="3659188"/>
          <p14:tracePt t="72142" x="1089025" y="3587750"/>
          <p14:tracePt t="72150" x="1108075" y="3492500"/>
          <p14:tracePt t="72158" x="1120775" y="3429000"/>
          <p14:tracePt t="72166" x="1139825" y="3352800"/>
          <p14:tracePt t="72175" x="1147763" y="3276600"/>
          <p14:tracePt t="72184" x="1154113" y="3219450"/>
          <p14:tracePt t="72193" x="1154113" y="3167063"/>
          <p14:tracePt t="72200" x="1154113" y="3122613"/>
          <p14:tracePt t="72210" x="1147763" y="3084513"/>
          <p14:tracePt t="72215" x="1139825" y="3065463"/>
          <p14:tracePt t="72223" x="1139825" y="3027363"/>
          <p14:tracePt t="72231" x="1133475" y="3021013"/>
          <p14:tracePt t="72239" x="1133475" y="3008313"/>
          <p14:tracePt t="72248" x="1133475" y="3001963"/>
          <p14:tracePt t="73187" x="1133475" y="3008313"/>
          <p14:tracePt t="73195" x="1120775" y="3052763"/>
          <p14:tracePt t="73203" x="1114425" y="3103563"/>
          <p14:tracePt t="73211" x="1108075" y="3160713"/>
          <p14:tracePt t="73220" x="1089025" y="3219450"/>
          <p14:tracePt t="73227" x="1076325" y="3263900"/>
          <p14:tracePt t="73235" x="1057275" y="3308350"/>
          <p14:tracePt t="73243" x="1044575" y="3333750"/>
          <p14:tracePt t="73252" x="1031875" y="3352800"/>
          <p14:tracePt t="73260" x="1025525" y="3371850"/>
          <p14:tracePt t="73268" x="1019175" y="3384550"/>
          <p14:tracePt t="73276" x="1006475" y="3422650"/>
          <p14:tracePt t="73284" x="1000125" y="3467100"/>
          <p14:tracePt t="73291" x="987425" y="3511550"/>
          <p14:tracePt t="73298" x="968375" y="3556000"/>
          <p14:tracePt t="73305" x="955675" y="3600450"/>
          <p14:tracePt t="73313" x="942975" y="3646488"/>
          <p14:tracePt t="73321" x="930275" y="3665538"/>
          <p14:tracePt t="73329" x="917575" y="3684588"/>
          <p14:tracePt t="73337" x="917575" y="3697288"/>
          <p14:tracePt t="73345" x="911225" y="3703638"/>
          <p14:tracePt t="73353" x="904875" y="3716338"/>
          <p14:tracePt t="73361" x="904875" y="3722688"/>
          <p14:tracePt t="73369" x="904875" y="3729038"/>
          <p14:tracePt t="73385" x="904875" y="3741738"/>
          <p14:tracePt t="73393" x="904875" y="3748088"/>
          <p14:tracePt t="73402" x="904875" y="3760788"/>
          <p14:tracePt t="73409" x="904875" y="3773488"/>
          <p14:tracePt t="73429" x="904875" y="3779838"/>
          <p14:tracePt t="73437" x="898525" y="3779838"/>
          <p14:tracePt t="73446" x="898525" y="3786188"/>
          <p14:tracePt t="73631" x="898525" y="3792538"/>
          <p14:tracePt t="73658" x="898525" y="3805238"/>
          <p14:tracePt t="73666" x="898525" y="3856038"/>
          <p14:tracePt t="73674" x="898525" y="3913188"/>
          <p14:tracePt t="73682" x="898525" y="3963988"/>
          <p14:tracePt t="73691" x="898525" y="4008438"/>
          <p14:tracePt t="73697" x="904875" y="4040188"/>
          <p14:tracePt t="73707" x="904875" y="4059238"/>
          <p14:tracePt t="73713" x="904875" y="4073525"/>
          <p14:tracePt t="73721" x="911225" y="4079875"/>
          <p14:tracePt t="73729" x="911225" y="4092575"/>
          <p14:tracePt t="73737" x="917575" y="4105275"/>
          <p14:tracePt t="73743" x="923925" y="4117975"/>
          <p14:tracePt t="73751" x="923925" y="4130675"/>
          <p14:tracePt t="73760" x="930275" y="4149725"/>
          <p14:tracePt t="73768" x="936625" y="4162425"/>
          <p14:tracePt t="73775" x="949325" y="4187825"/>
          <p14:tracePt t="73784" x="962025" y="4225925"/>
          <p14:tracePt t="73792" x="974725" y="4264025"/>
          <p14:tracePt t="73800" x="987425" y="4289425"/>
          <p14:tracePt t="73807" x="1000125" y="4308475"/>
          <p14:tracePt t="73816" x="1012825" y="4321175"/>
          <p14:tracePt t="73825" x="1025525" y="4333875"/>
          <p14:tracePt t="73832" x="1038225" y="4359275"/>
          <p14:tracePt t="73842" x="1044575" y="4378325"/>
          <p14:tracePt t="73848" x="1050925" y="4391025"/>
          <p14:tracePt t="73863" x="1050925" y="4397375"/>
          <p14:tracePt t="73874" x="1050925" y="4403725"/>
          <p14:tracePt t="73941" x="1057275" y="4416425"/>
          <p14:tracePt t="73949" x="1063625" y="4429125"/>
          <p14:tracePt t="73957" x="1063625" y="4435475"/>
          <p14:tracePt t="73966" x="1069975" y="4448175"/>
          <p14:tracePt t="73973" x="1076325" y="4454525"/>
          <p14:tracePt t="73983" x="1076325" y="4460875"/>
          <p14:tracePt t="74336" x="1076325" y="4467225"/>
          <p14:tracePt t="74344" x="1108075" y="4479925"/>
          <p14:tracePt t="74352" x="1139825" y="4486275"/>
          <p14:tracePt t="74360" x="1185863" y="4492625"/>
          <p14:tracePt t="74369" x="1230313" y="4498975"/>
          <p14:tracePt t="74377" x="1274763" y="4506913"/>
          <p14:tracePt t="74384" x="1319213" y="4519613"/>
          <p14:tracePt t="74392" x="1363663" y="4525963"/>
          <p14:tracePt t="74400" x="1389063" y="4525963"/>
          <p14:tracePt t="74408" x="1414463" y="4538663"/>
          <p14:tracePt t="74416" x="1433513" y="4545013"/>
          <p14:tracePt t="74424" x="1452563" y="4557713"/>
          <p14:tracePt t="74433" x="1458913" y="4557713"/>
          <p14:tracePt t="74440" x="1471613" y="4570413"/>
          <p14:tracePt t="74448" x="1490663" y="4583113"/>
          <p14:tracePt t="74453" x="1503363" y="4595813"/>
          <p14:tracePt t="74461" x="1516063" y="4608513"/>
          <p14:tracePt t="74469" x="1528763" y="4614863"/>
          <p14:tracePt t="74477" x="1541463" y="4627563"/>
          <p14:tracePt t="74485" x="1554163" y="4640263"/>
          <p14:tracePt t="74493" x="1579563" y="4652963"/>
          <p14:tracePt t="74501" x="1606550" y="4665663"/>
          <p14:tracePt t="74509" x="1644650" y="4678363"/>
          <p14:tracePt t="74517" x="1689100" y="4697413"/>
          <p14:tracePt t="74526" x="1752600" y="4710113"/>
          <p14:tracePt t="74533" x="1797050" y="4722813"/>
          <p14:tracePt t="74541" x="1854200" y="4735513"/>
          <p14:tracePt t="74550" x="1898650" y="4741863"/>
          <p14:tracePt t="74557" x="1943100" y="4741863"/>
          <p14:tracePt t="74566" x="1974850" y="4748213"/>
          <p14:tracePt t="74574" x="2006600" y="4748213"/>
          <p14:tracePt t="74582" x="2032000" y="4748213"/>
          <p14:tracePt t="74590" x="2065338" y="4741863"/>
          <p14:tracePt t="74598" x="2103438" y="4735513"/>
          <p14:tracePt t="74606" x="2147888" y="4710113"/>
          <p14:tracePt t="74612" x="2192338" y="4697413"/>
          <p14:tracePt t="74619" x="2243138" y="4684713"/>
          <p14:tracePt t="74627" x="2287588" y="4665663"/>
          <p14:tracePt t="74635" x="2325688" y="4652963"/>
          <p14:tracePt t="74643" x="2357438" y="4640263"/>
          <p14:tracePt t="74651" x="2376488" y="4627563"/>
          <p14:tracePt t="74659" x="2389188" y="4614863"/>
          <p14:tracePt t="74667" x="2395538" y="4602163"/>
          <p14:tracePt t="74675" x="2395538" y="4595813"/>
          <p14:tracePt t="74683" x="2395538" y="4583113"/>
          <p14:tracePt t="74691" x="2389188" y="4570413"/>
          <p14:tracePt t="74699" x="2376488" y="4564063"/>
          <p14:tracePt t="74707" x="2357438" y="4551363"/>
          <p14:tracePt t="74716" x="2332038" y="4538663"/>
          <p14:tracePt t="74723" x="2287588" y="4519613"/>
          <p14:tracePt t="74732" x="2243138" y="4506913"/>
          <p14:tracePt t="74738" x="2185988" y="4486275"/>
          <p14:tracePt t="74745" x="2122488" y="4460875"/>
          <p14:tracePt t="74753" x="2051050" y="4435475"/>
          <p14:tracePt t="74761" x="1981200" y="4403725"/>
          <p14:tracePt t="74769" x="1905000" y="4359275"/>
          <p14:tracePt t="74777" x="1847850" y="4308475"/>
          <p14:tracePt t="74785" x="1797050" y="4264025"/>
          <p14:tracePt t="74793" x="1746250" y="4213225"/>
          <p14:tracePt t="74801" x="1701800" y="4162425"/>
          <p14:tracePt t="74809" x="1651000" y="4111625"/>
          <p14:tracePt t="74817" x="1598613" y="4065588"/>
          <p14:tracePt t="74825" x="1547813" y="4014788"/>
          <p14:tracePt t="74833" x="1497013" y="3963988"/>
          <p14:tracePt t="74841" x="1452563" y="3913188"/>
          <p14:tracePt t="74849" x="1408113" y="3868738"/>
          <p14:tracePt t="74857" x="1376363" y="3817938"/>
          <p14:tracePt t="74866" x="1357313" y="3773488"/>
          <p14:tracePt t="74874" x="1338263" y="3722688"/>
          <p14:tracePt t="74890" x="1312863" y="3646488"/>
          <p14:tracePt t="74896" x="1293813" y="3606800"/>
          <p14:tracePt t="74903" x="1293813" y="3562350"/>
          <p14:tracePt t="74912" x="1287463" y="3530600"/>
          <p14:tracePt t="74919" x="1287463" y="3498850"/>
          <p14:tracePt t="74927" x="1287463" y="3460750"/>
          <p14:tracePt t="74935" x="1287463" y="3422650"/>
          <p14:tracePt t="74943" x="1287463" y="3378200"/>
          <p14:tracePt t="74951" x="1300163" y="3308350"/>
          <p14:tracePt t="74959" x="1306513" y="3257550"/>
          <p14:tracePt t="74967" x="1306513" y="3192463"/>
          <p14:tracePt t="74975" x="1306513" y="3116263"/>
          <p14:tracePt t="74983" x="1306513" y="3033713"/>
          <p14:tracePt t="74992" x="1287463" y="2944813"/>
          <p14:tracePt t="75000" x="1268413" y="2881313"/>
          <p14:tracePt t="75007" x="1255713" y="2805113"/>
          <p14:tracePt t="75016" x="1230313" y="2733675"/>
          <p14:tracePt t="75023" x="1192213" y="2670175"/>
          <p14:tracePt t="75029" x="1154113" y="2600325"/>
          <p14:tracePt t="75038" x="1108075" y="2543175"/>
          <p14:tracePt t="75046" x="1044575" y="2473325"/>
          <p14:tracePt t="75053" x="981075" y="2409825"/>
          <p14:tracePt t="75062" x="917575" y="2359025"/>
          <p14:tracePt t="75069" x="873125" y="2319338"/>
          <p14:tracePt t="75077" x="841375" y="2300288"/>
          <p14:tracePt t="75085" x="822325" y="2287588"/>
          <p14:tracePt t="75093" x="815975" y="2274888"/>
          <p14:tracePt t="75102" x="803275" y="2274888"/>
          <p14:tracePt t="75110" x="796925" y="2274888"/>
          <p14:tracePt t="75138" x="777875" y="2293938"/>
          <p14:tracePt t="75145" x="746125" y="2344738"/>
          <p14:tracePt t="75153" x="701675" y="2416175"/>
          <p14:tracePt t="75161" x="649288" y="2511425"/>
          <p14:tracePt t="75169" x="585788" y="2638425"/>
          <p14:tracePt t="75177" x="522288" y="2778125"/>
          <p14:tracePt t="75183" x="446088" y="2957513"/>
          <p14:tracePt t="75191" x="388938" y="3154363"/>
          <p14:tracePt t="75199" x="331788" y="3314700"/>
          <p14:tracePt t="75207" x="268288" y="3454400"/>
          <p14:tracePt t="75216" x="222250" y="3606800"/>
          <p14:tracePt t="75223" x="196850" y="3773488"/>
          <p14:tracePt t="75232" x="196850" y="3887788"/>
          <p14:tracePt t="75240" x="196850" y="3983038"/>
          <p14:tracePt t="75248" x="196850" y="4079875"/>
          <p14:tracePt t="75256" x="203200" y="4162425"/>
          <p14:tracePt t="75264" x="209550" y="4270375"/>
          <p14:tracePt t="75274" x="236538" y="4378325"/>
          <p14:tracePt t="75279" x="274638" y="4460875"/>
          <p14:tracePt t="75288" x="325438" y="4532313"/>
          <p14:tracePt t="75295" x="369888" y="4589463"/>
          <p14:tracePt t="75303" x="401638" y="4640263"/>
          <p14:tracePt t="75312" x="433388" y="4684713"/>
          <p14:tracePt t="75317" x="458788" y="4722813"/>
          <p14:tracePt t="75325" x="477838" y="4741863"/>
          <p14:tracePt t="75334" x="503238" y="4754563"/>
          <p14:tracePt t="75341" x="534988" y="4767263"/>
          <p14:tracePt t="75349" x="560388" y="4779963"/>
          <p14:tracePt t="75357" x="573088" y="4792663"/>
          <p14:tracePt t="75367" x="592138" y="4799013"/>
          <p14:tracePt t="75375" x="611188" y="4805363"/>
          <p14:tracePt t="75383" x="623888" y="4811713"/>
          <p14:tracePt t="75391" x="630238" y="4811713"/>
          <p14:tracePt t="75399" x="636588" y="4811713"/>
          <p14:tracePt t="75407" x="642938" y="4811713"/>
          <p14:tracePt t="75415" x="655638" y="4811713"/>
          <p14:tracePt t="75423" x="668338" y="4811713"/>
          <p14:tracePt t="75433" x="674688" y="4811713"/>
          <p14:tracePt t="75441" x="701675" y="4811713"/>
          <p14:tracePt t="75449" x="739775" y="4811713"/>
          <p14:tracePt t="75457" x="784225" y="4811713"/>
          <p14:tracePt t="75466" x="841375" y="4811713"/>
          <p14:tracePt t="75473" x="904875" y="4811713"/>
          <p14:tracePt t="75483" x="968375" y="4811713"/>
          <p14:tracePt t="75491" x="1031875" y="4811713"/>
          <p14:tracePt t="75499" x="1108075" y="4805363"/>
          <p14:tracePt t="75507" x="1160463" y="4792663"/>
          <p14:tracePt t="75516" x="1204913" y="4786313"/>
          <p14:tracePt t="75525" x="1230313" y="4779963"/>
          <p14:tracePt t="75532" x="1249363" y="4773613"/>
          <p14:tracePt t="75539" x="1255713" y="4773613"/>
          <p14:tracePt t="75889" x="1262063" y="4767263"/>
          <p14:tracePt t="75896" x="1274763" y="4754563"/>
          <p14:tracePt t="75904" x="1287463" y="4741863"/>
          <p14:tracePt t="75912" x="1300163" y="4735513"/>
          <p14:tracePt t="75919" x="1312863" y="4722813"/>
          <p14:tracePt t="75930" x="1319213" y="4722813"/>
          <p14:tracePt t="75944" x="1325563" y="4722813"/>
          <p14:tracePt t="75951" x="1331913" y="4722813"/>
          <p14:tracePt t="75988" x="1338263" y="4722813"/>
          <p14:tracePt t="77279" x="1344613" y="4697413"/>
          <p14:tracePt t="77285" x="1363663" y="4627563"/>
          <p14:tracePt t="77294" x="1376363" y="4589463"/>
          <p14:tracePt t="77301" x="1382713" y="4576763"/>
          <p14:tracePt t="77312" x="1389063" y="4564063"/>
          <p14:tracePt t="77322" x="1389063" y="4557713"/>
          <p14:tracePt t="77327" x="1389063" y="4551363"/>
          <p14:tracePt t="77337" x="1389063" y="4545013"/>
          <p14:tracePt t="77351" x="1389063" y="4538663"/>
          <p14:tracePt t="77367" x="1389063" y="4532313"/>
          <p14:tracePt t="77383" x="1382713" y="4532313"/>
          <p14:tracePt t="77431" x="1376363" y="4525963"/>
          <p14:tracePt t="77708" x="1376363" y="4564063"/>
          <p14:tracePt t="77717" x="1376363" y="4576763"/>
          <p14:tracePt t="77725" x="1376363" y="4595813"/>
          <p14:tracePt t="77731" x="1382713" y="4608513"/>
          <p14:tracePt t="77740" x="1382713" y="4614863"/>
          <p14:tracePt t="77747" x="1382713" y="4633913"/>
          <p14:tracePt t="77755" x="1382713" y="4652963"/>
          <p14:tracePt t="77761" x="1382713" y="4659313"/>
          <p14:tracePt t="77770" x="1382713" y="4672013"/>
          <p14:tracePt t="77778" x="1382713" y="4678363"/>
          <p14:tracePt t="77788" x="1382713" y="4684713"/>
          <p14:tracePt t="77797" x="1382713" y="4691063"/>
          <p14:tracePt t="77821" x="1376363" y="4697413"/>
          <p14:tracePt t="77830" x="1370013" y="4697413"/>
          <p14:tracePt t="77837" x="1363663" y="4703763"/>
          <p14:tracePt t="77846" x="1350963" y="4710113"/>
          <p14:tracePt t="77853" x="1338263" y="4710113"/>
          <p14:tracePt t="77862" x="1331913" y="4710113"/>
          <p14:tracePt t="77870" x="1319213" y="4710113"/>
          <p14:tracePt t="77878" x="1293813" y="4703763"/>
          <p14:tracePt t="77887" x="1281113" y="4691063"/>
          <p14:tracePt t="77891" x="1255713" y="4672013"/>
          <p14:tracePt t="77899" x="1230313" y="4646613"/>
          <p14:tracePt t="77907" x="1179513" y="4595813"/>
          <p14:tracePt t="77915" x="1127125" y="4545013"/>
          <p14:tracePt t="77923" x="1076325" y="4486275"/>
          <p14:tracePt t="77931" x="1038225" y="4429125"/>
          <p14:tracePt t="77939" x="993775" y="4359275"/>
          <p14:tracePt t="77947" x="955675" y="4302125"/>
          <p14:tracePt t="77955" x="936625" y="4225925"/>
          <p14:tracePt t="77964" x="911225" y="4156075"/>
          <p14:tracePt t="77971" x="892175" y="4092575"/>
          <p14:tracePt t="77980" x="885825" y="4014788"/>
          <p14:tracePt t="77988" x="885825" y="3938588"/>
          <p14:tracePt t="77996" x="879475" y="3856038"/>
          <p14:tracePt t="78004" x="879475" y="3792538"/>
          <p14:tracePt t="78012" x="879475" y="3729038"/>
          <p14:tracePt t="78017" x="879475" y="3665538"/>
          <p14:tracePt t="78025" x="879475" y="3606800"/>
          <p14:tracePt t="78033" x="892175" y="3549650"/>
          <p14:tracePt t="78041" x="911225" y="3498850"/>
          <p14:tracePt t="78049" x="923925" y="3448050"/>
          <p14:tracePt t="78057" x="942975" y="3403600"/>
          <p14:tracePt t="78065" x="955675" y="3371850"/>
          <p14:tracePt t="78073" x="968375" y="3352800"/>
          <p14:tracePt t="78081" x="981075" y="3333750"/>
          <p14:tracePt t="78089" x="1000125" y="3314700"/>
          <p14:tracePt t="78097" x="1025525" y="3295650"/>
          <p14:tracePt t="78105" x="1069975" y="3270250"/>
          <p14:tracePt t="78113" x="1120775" y="3238500"/>
          <p14:tracePt t="78121" x="1185863" y="3211513"/>
          <p14:tracePt t="78130" x="1262063" y="3198813"/>
          <p14:tracePt t="78137" x="1338263" y="3179763"/>
          <p14:tracePt t="78146" x="1433513" y="3160713"/>
          <p14:tracePt t="78154" x="1541463" y="3141663"/>
          <p14:tracePt t="78162" x="1638300" y="3128963"/>
          <p14:tracePt t="78169" x="1746250" y="3109913"/>
          <p14:tracePt t="78175" x="1854200" y="3090863"/>
          <p14:tracePt t="78183" x="1962150" y="3065463"/>
          <p14:tracePt t="78191" x="2058988" y="3046413"/>
          <p14:tracePt t="78199" x="2166938" y="3027363"/>
          <p14:tracePt t="78208" x="2262188" y="3008313"/>
          <p14:tracePt t="78215" x="2357438" y="2995613"/>
          <p14:tracePt t="78223" x="2452688" y="2976563"/>
          <p14:tracePt t="78231" x="2562225" y="2957513"/>
          <p14:tracePt t="78239" x="2657475" y="2938463"/>
          <p14:tracePt t="78247" x="2765425" y="2925763"/>
          <p14:tracePt t="78255" x="2867025" y="2906713"/>
          <p14:tracePt t="78263" x="2968625" y="2887663"/>
          <p14:tracePt t="78271" x="3071813" y="2868613"/>
          <p14:tracePt t="78280" x="3186113" y="2836863"/>
          <p14:tracePt t="78288" x="3281363" y="2798763"/>
          <p14:tracePt t="78296" x="3357563" y="2759075"/>
          <p14:tracePt t="78303" x="3414713" y="2720975"/>
          <p14:tracePt t="78309" x="3479800" y="2676525"/>
          <p14:tracePt t="78317" x="3517900" y="2632075"/>
          <p14:tracePt t="78325" x="3530600" y="2587625"/>
          <p14:tracePt t="78333" x="3549650" y="2536825"/>
          <p14:tracePt t="78341" x="3556000" y="2492375"/>
          <p14:tracePt t="78349" x="3562350" y="2447925"/>
          <p14:tracePt t="78358" x="3562350" y="2409825"/>
          <p14:tracePt t="78365" x="3556000" y="2371725"/>
          <p14:tracePt t="78373" x="3536950" y="2325688"/>
          <p14:tracePt t="78381" x="3524250" y="2274888"/>
          <p14:tracePt t="78389" x="3511550" y="2230438"/>
          <p14:tracePt t="78397" x="3492500" y="2185988"/>
          <p14:tracePt t="78405" x="3473450" y="2141538"/>
          <p14:tracePt t="78413" x="3441700" y="2090738"/>
          <p14:tracePt t="78421" x="3395663" y="2039938"/>
          <p14:tracePt t="78430" x="3351213" y="2001838"/>
          <p14:tracePt t="78437" x="3300413" y="1970088"/>
          <p14:tracePt t="78446" x="3230563" y="1938338"/>
          <p14:tracePt t="78453" x="3173413" y="1905000"/>
          <p14:tracePt t="78459" x="3109913" y="1879600"/>
          <p14:tracePt t="78467" x="3033713" y="1841500"/>
          <p14:tracePt t="78476" x="2955925" y="1828800"/>
          <p14:tracePt t="78483" x="2886075" y="1809750"/>
          <p14:tracePt t="78491" x="2822575" y="1803400"/>
          <p14:tracePt t="78499" x="2771775" y="1790700"/>
          <p14:tracePt t="78508" x="2714625" y="1778000"/>
          <p14:tracePt t="78515" x="2651125" y="1771650"/>
          <p14:tracePt t="78523" x="2606675" y="1771650"/>
          <p14:tracePt t="78531" x="2562225" y="1752600"/>
          <p14:tracePt t="78539" x="2517775" y="1752600"/>
          <p14:tracePt t="78547" x="2471738" y="1739900"/>
          <p14:tracePt t="78555" x="2414588" y="1733550"/>
          <p14:tracePt t="78563" x="2357438" y="1720850"/>
          <p14:tracePt t="78572" x="2306638" y="1714500"/>
          <p14:tracePt t="78580" x="2249488" y="1714500"/>
          <p14:tracePt t="78587" x="2198688" y="1714500"/>
          <p14:tracePt t="78596" x="2135188" y="1714500"/>
          <p14:tracePt t="78604" x="2090738" y="1733550"/>
          <p14:tracePt t="78609" x="2051050" y="1746250"/>
          <p14:tracePt t="78617" x="2025650" y="1758950"/>
          <p14:tracePt t="78626" x="2012950" y="1771650"/>
          <p14:tracePt t="78633" x="2000250" y="1784350"/>
          <p14:tracePt t="78642" x="1987550" y="1803400"/>
          <p14:tracePt t="78649" x="1981200" y="1809750"/>
          <p14:tracePt t="78658" x="1968500" y="1828800"/>
          <p14:tracePt t="78665" x="1955800" y="1854200"/>
          <p14:tracePt t="78673" x="1936750" y="1892300"/>
          <p14:tracePt t="78681" x="1924050" y="1924050"/>
          <p14:tracePt t="78690" x="1911350" y="1976438"/>
          <p14:tracePt t="78697" x="1892300" y="2020888"/>
          <p14:tracePt t="78706" x="1879600" y="2058988"/>
          <p14:tracePt t="78713" x="1873250" y="2090738"/>
          <p14:tracePt t="78723" x="1873250" y="2135188"/>
          <p14:tracePt t="78730" x="1879600" y="2179638"/>
          <p14:tracePt t="78737" x="1898650" y="2224088"/>
          <p14:tracePt t="78744" x="1911350" y="2268538"/>
          <p14:tracePt t="78754" x="1930400" y="2319338"/>
          <p14:tracePt t="78759" x="1943100" y="2365375"/>
          <p14:tracePt t="78767" x="1955800" y="2397125"/>
          <p14:tracePt t="78775" x="1981200" y="2435225"/>
          <p14:tracePt t="78783" x="1993900" y="2460625"/>
          <p14:tracePt t="78792" x="2032000" y="2505075"/>
          <p14:tracePt t="78799" x="2078038" y="2536825"/>
          <p14:tracePt t="78808" x="2128838" y="2568575"/>
          <p14:tracePt t="78815" x="2185988" y="2581275"/>
          <p14:tracePt t="78823" x="2243138" y="2606675"/>
          <p14:tracePt t="78831" x="2293938" y="2619375"/>
          <p14:tracePt t="78839" x="2363788" y="2638425"/>
          <p14:tracePt t="78847" x="2427288" y="2657475"/>
          <p14:tracePt t="78855" x="2497138" y="2670175"/>
          <p14:tracePt t="78864" x="2568575" y="2676525"/>
          <p14:tracePt t="78871" x="2644775" y="2695575"/>
          <p14:tracePt t="78878" x="2733675" y="2714625"/>
          <p14:tracePt t="78886" x="2809875" y="2720975"/>
          <p14:tracePt t="78894" x="2892425" y="2740025"/>
          <p14:tracePt t="78902" x="2962275" y="2752725"/>
          <p14:tracePt t="78910" x="3033713" y="2752725"/>
          <p14:tracePt t="78917" x="3097213" y="2752725"/>
          <p14:tracePt t="78926" x="3154363" y="2752725"/>
          <p14:tracePt t="78933" x="3217863" y="2740025"/>
          <p14:tracePt t="78941" x="3262313" y="2727325"/>
          <p14:tracePt t="78949" x="3306763" y="2714625"/>
          <p14:tracePt t="78957" x="3351213" y="2708275"/>
          <p14:tracePt t="78965" x="3402013" y="2695575"/>
          <p14:tracePt t="78974" x="3448050" y="2682875"/>
          <p14:tracePt t="78981" x="3492500" y="2670175"/>
          <p14:tracePt t="78989" x="3524250" y="2663825"/>
          <p14:tracePt t="78997" x="3543300" y="2657475"/>
          <p14:tracePt t="79005" x="3556000" y="2644775"/>
          <p14:tracePt t="79013" x="3568700" y="2632075"/>
          <p14:tracePt t="79021" x="3575050" y="2625725"/>
          <p14:tracePt t="79029" x="3587750" y="2606675"/>
          <p14:tracePt t="79035" x="3600450" y="2593975"/>
          <p14:tracePt t="79044" x="3613150" y="2581275"/>
          <p14:tracePt t="79052" x="3632200" y="2568575"/>
          <p14:tracePt t="79059" x="3638550" y="2562225"/>
          <p14:tracePt t="79068" x="3651250" y="2549525"/>
          <p14:tracePt t="79076" x="3663950" y="2536825"/>
          <p14:tracePt t="79083" x="3676650" y="2524125"/>
          <p14:tracePt t="79091" x="3702050" y="2505075"/>
          <p14:tracePt t="79099" x="3714750" y="2492375"/>
          <p14:tracePt t="79108" x="3721100" y="2486025"/>
          <p14:tracePt t="79115" x="3733800" y="2473325"/>
          <p14:tracePt t="79123" x="3746500" y="2460625"/>
          <p14:tracePt t="79131" x="3759200" y="2447925"/>
          <p14:tracePt t="79139" x="3765550" y="2422525"/>
          <p14:tracePt t="79147" x="3771900" y="2403475"/>
          <p14:tracePt t="79155" x="3778250" y="2378075"/>
          <p14:tracePt t="79163" x="3778250" y="2332038"/>
          <p14:tracePt t="79169" x="3778250" y="2300288"/>
          <p14:tracePt t="79178" x="3759200" y="2262188"/>
          <p14:tracePt t="79186" x="3746500" y="2236788"/>
          <p14:tracePt t="79194" x="3727450" y="2205038"/>
          <p14:tracePt t="79203" x="3714750" y="2173288"/>
          <p14:tracePt t="79210" x="3695700" y="2154238"/>
          <p14:tracePt t="79217" x="3663950" y="2122488"/>
          <p14:tracePt t="79226" x="3619500" y="2103438"/>
          <p14:tracePt t="79234" x="3575050" y="2078038"/>
          <p14:tracePt t="79242" x="3524250" y="2052638"/>
          <p14:tracePt t="79249" x="3467100" y="2039938"/>
          <p14:tracePt t="79257" x="3421063" y="2020888"/>
          <p14:tracePt t="79265" x="3357563" y="2008188"/>
          <p14:tracePt t="79273" x="3287713" y="1982788"/>
          <p14:tracePt t="79281" x="3211513" y="1963738"/>
          <p14:tracePt t="79289" x="3109913" y="1938338"/>
          <p14:tracePt t="79297" x="3001963" y="1911350"/>
          <p14:tracePt t="79305" x="2892425" y="1892300"/>
          <p14:tracePt t="79313" x="2797175" y="1873250"/>
          <p14:tracePt t="79319" x="2701925" y="1866900"/>
          <p14:tracePt t="79329" x="2593975" y="1854200"/>
          <p14:tracePt t="79335" x="2497138" y="1854200"/>
          <p14:tracePt t="79344" x="2401888" y="1854200"/>
          <p14:tracePt t="79352" x="2338388" y="1854200"/>
          <p14:tracePt t="79360" x="2274888" y="1854200"/>
          <p14:tracePt t="79367" x="2211388" y="1854200"/>
          <p14:tracePt t="79376" x="2166938" y="1854200"/>
          <p14:tracePt t="79383" x="2128838" y="1854200"/>
          <p14:tracePt t="79392" x="2084388" y="1854200"/>
          <p14:tracePt t="79399" x="2038350" y="1854200"/>
          <p14:tracePt t="79407" x="2006600" y="1854200"/>
          <p14:tracePt t="79415" x="1968500" y="1847850"/>
          <p14:tracePt t="79423" x="1949450" y="1847850"/>
          <p14:tracePt t="79431" x="1930400" y="1847850"/>
          <p14:tracePt t="79439" x="1911350" y="1854200"/>
          <p14:tracePt t="79447" x="1892300" y="1860550"/>
          <p14:tracePt t="79453" x="1885950" y="1866900"/>
          <p14:tracePt t="79462" x="1873250" y="1873250"/>
          <p14:tracePt t="79469" x="1860550" y="1885950"/>
          <p14:tracePt t="79485" x="1847850" y="1898650"/>
          <p14:tracePt t="79494" x="1835150" y="1911350"/>
          <p14:tracePt t="79502" x="1828800" y="1917700"/>
          <p14:tracePt t="79510" x="1822450" y="1931988"/>
          <p14:tracePt t="79517" x="1816100" y="1944688"/>
          <p14:tracePt t="79526" x="1809750" y="1957388"/>
          <p14:tracePt t="79534" x="1803400" y="1963738"/>
          <p14:tracePt t="79541" x="1797050" y="1976438"/>
          <p14:tracePt t="79550" x="1790700" y="1989138"/>
          <p14:tracePt t="79557" x="1790700" y="1995488"/>
          <p14:tracePt t="79569" x="1790700" y="2001838"/>
          <p14:tracePt t="80347" x="1790700" y="2008188"/>
          <p14:tracePt t="80366" x="1790700" y="2046288"/>
          <p14:tracePt t="80374" x="1797050" y="2090738"/>
          <p14:tracePt t="80381" x="1816100" y="2128838"/>
          <p14:tracePt t="80389" x="1822450" y="2147888"/>
          <p14:tracePt t="80397" x="1828800" y="2160588"/>
          <p14:tracePt t="80405" x="1841500" y="2179638"/>
          <p14:tracePt t="80413" x="1847850" y="2192338"/>
          <p14:tracePt t="80421" x="1854200" y="2205038"/>
          <p14:tracePt t="80429" x="1860550" y="2211388"/>
          <p14:tracePt t="80437" x="1866900" y="2224088"/>
          <p14:tracePt t="80445" x="1873250" y="2236788"/>
          <p14:tracePt t="80453" x="1879600" y="2243138"/>
          <p14:tracePt t="80461" x="1885950" y="2255838"/>
          <p14:tracePt t="80469" x="1898650" y="2268538"/>
          <p14:tracePt t="80478" x="1911350" y="2281238"/>
          <p14:tracePt t="80485" x="1924050" y="2287588"/>
          <p14:tracePt t="80492" x="1930400" y="2300288"/>
          <p14:tracePt t="80500" x="1943100" y="2312988"/>
          <p14:tracePt t="80508" x="1955800" y="2325688"/>
          <p14:tracePt t="80515" x="1962150" y="2338388"/>
          <p14:tracePt t="80524" x="1974850" y="2344738"/>
          <p14:tracePt t="80531" x="1981200" y="2359025"/>
          <p14:tracePt t="80539" x="1993900" y="2371725"/>
          <p14:tracePt t="80547" x="2006600" y="2384425"/>
          <p14:tracePt t="80555" x="2025650" y="2397125"/>
          <p14:tracePt t="80563" x="2032000" y="2403475"/>
          <p14:tracePt t="80571" x="2044700" y="2409825"/>
          <p14:tracePt t="80579" x="2058988" y="2416175"/>
          <p14:tracePt t="80587" x="2084388" y="2428875"/>
          <p14:tracePt t="80595" x="2116138" y="2435225"/>
          <p14:tracePt t="80603" x="2160588" y="2441575"/>
          <p14:tracePt t="80611" x="2205038" y="2447925"/>
          <p14:tracePt t="80619" x="2255838" y="2466975"/>
          <p14:tracePt t="80628" x="2306638" y="2479675"/>
          <p14:tracePt t="80634" x="2363788" y="2498725"/>
          <p14:tracePt t="80642" x="2420938" y="2511425"/>
          <p14:tracePt t="80650" x="2484438" y="2530475"/>
          <p14:tracePt t="80659" x="2555875" y="2549525"/>
          <p14:tracePt t="80665" x="2606675" y="2562225"/>
          <p14:tracePt t="80674" x="2651125" y="2568575"/>
          <p14:tracePt t="80681" x="2695575" y="2574925"/>
          <p14:tracePt t="80689" x="2740025" y="2587625"/>
          <p14:tracePt t="80697" x="2797175" y="2587625"/>
          <p14:tracePt t="80705" x="2860675" y="2593975"/>
          <p14:tracePt t="80713" x="2924175" y="2593975"/>
          <p14:tracePt t="80723" x="3008313" y="2593975"/>
          <p14:tracePt t="80731" x="3071813" y="2593975"/>
          <p14:tracePt t="80739" x="3141663" y="2581275"/>
          <p14:tracePt t="80747" x="3211513" y="2581275"/>
          <p14:tracePt t="80755" x="3287713" y="2574925"/>
          <p14:tracePt t="80766" x="3351213" y="2568575"/>
          <p14:tracePt t="80771" x="3395663" y="2555875"/>
          <p14:tracePt t="80779" x="3448050" y="2543175"/>
          <p14:tracePt t="80787" x="3492500" y="2530475"/>
          <p14:tracePt t="80795" x="3511550" y="2517775"/>
          <p14:tracePt t="80803" x="3517900" y="2505075"/>
          <p14:tracePt t="80811" x="3530600" y="2492375"/>
          <p14:tracePt t="80820" x="3536950" y="2479675"/>
          <p14:tracePt t="80828" x="3536950" y="2435225"/>
          <p14:tracePt t="80835" x="3536950" y="2403475"/>
          <p14:tracePt t="80844" x="3530600" y="2359025"/>
          <p14:tracePt t="80852" x="3511550" y="2300288"/>
          <p14:tracePt t="80860" x="3492500" y="2255838"/>
          <p14:tracePt t="80867" x="3467100" y="2198688"/>
          <p14:tracePt t="80876" x="3421063" y="2147888"/>
          <p14:tracePt t="80885" x="3395663" y="2109788"/>
          <p14:tracePt t="80893" x="3357563" y="2084388"/>
          <p14:tracePt t="80900" x="3306763" y="2065338"/>
          <p14:tracePt t="80908" x="3255963" y="2046288"/>
          <p14:tracePt t="80913" x="3198813" y="2033588"/>
          <p14:tracePt t="80921" x="3122613" y="2020888"/>
          <p14:tracePt t="80929" x="3014663" y="2020888"/>
          <p14:tracePt t="80937" x="2911475" y="2020888"/>
          <p14:tracePt t="80945" x="2816225" y="2014538"/>
          <p14:tracePt t="80953" x="2720975" y="2014538"/>
          <p14:tracePt t="80961" x="2625725" y="2014538"/>
          <p14:tracePt t="80969" x="2562225" y="2014538"/>
          <p14:tracePt t="80977" x="2497138" y="2014538"/>
          <p14:tracePt t="80985" x="2433638" y="2014538"/>
          <p14:tracePt t="80994" x="2370138" y="2014538"/>
          <p14:tracePt t="81002" x="2306638" y="2014538"/>
          <p14:tracePt t="81010" x="2262188" y="2008188"/>
          <p14:tracePt t="81017" x="2230438" y="2008188"/>
          <p14:tracePt t="81026" x="2211388" y="2001838"/>
          <p14:tracePt t="81034" x="2198688" y="2001838"/>
          <p14:tracePt t="81042" x="2192338" y="2001838"/>
          <p14:tracePt t="81052" x="2185988" y="2001838"/>
          <p14:tracePt t="81095" x="2185988" y="2008188"/>
          <p14:tracePt t="81103" x="2185988" y="2052638"/>
          <p14:tracePt t="81112" x="2185988" y="2116138"/>
          <p14:tracePt t="81119" x="2185988" y="2166938"/>
          <p14:tracePt t="81128" x="2205038" y="2224088"/>
          <p14:tracePt t="81135" x="2230438" y="2293938"/>
          <p14:tracePt t="81144" x="2281238" y="2351088"/>
          <p14:tracePt t="81151" x="2357438" y="2416175"/>
          <p14:tracePt t="81161" x="2465388" y="2492375"/>
          <p14:tracePt t="81168" x="2587625" y="2549525"/>
          <p14:tracePt t="81176" x="2695575" y="2581275"/>
          <p14:tracePt t="81184" x="2828925" y="2600325"/>
          <p14:tracePt t="81193" x="2989263" y="2606675"/>
          <p14:tracePt t="81203" x="3141663" y="2606675"/>
          <p14:tracePt t="81209" x="3313113" y="2606675"/>
          <p14:tracePt t="81216" x="3517900" y="2619375"/>
          <p14:tracePt t="81224" x="3733800" y="2619375"/>
          <p14:tracePt t="81232" x="3913188" y="2613025"/>
          <p14:tracePt t="81239" x="4078288" y="2593975"/>
          <p14:tracePt t="81247" x="4173538" y="2587625"/>
          <p14:tracePt t="81255" x="4237038" y="2574925"/>
          <p14:tracePt t="81263" x="4281488" y="2562225"/>
          <p14:tracePt t="81272" x="4300538" y="2549525"/>
          <p14:tracePt t="81279" x="4306888" y="2536825"/>
          <p14:tracePt t="81295" x="4306888" y="2524125"/>
          <p14:tracePt t="81303" x="4306888" y="2511425"/>
          <p14:tracePt t="81562" x="4300538" y="2511425"/>
          <p14:tracePt t="81612" x="4294188" y="2492375"/>
          <p14:tracePt t="81621" x="4249738" y="2447925"/>
          <p14:tracePt t="81628" x="4198938" y="2390775"/>
          <p14:tracePt t="81636" x="4154488" y="2338388"/>
          <p14:tracePt t="81645" x="4110038" y="2293938"/>
          <p14:tracePt t="81651" x="4065588" y="2243138"/>
          <p14:tracePt t="81660" x="4021138" y="2205038"/>
          <p14:tracePt t="81667" x="3983038" y="2173288"/>
          <p14:tracePt t="81676" x="3938588" y="2147888"/>
          <p14:tracePt t="81683" x="3913188" y="2128838"/>
          <p14:tracePt t="81692" x="3879850" y="2097088"/>
          <p14:tracePt t="81700" x="3854450" y="2078038"/>
          <p14:tracePt t="81708" x="3816350" y="2046288"/>
          <p14:tracePt t="81715" x="3765550" y="2027238"/>
          <p14:tracePt t="81724" x="3721100" y="2001838"/>
          <p14:tracePt t="81731" x="3676650" y="1976438"/>
          <p14:tracePt t="81739" x="3625850" y="1957388"/>
          <p14:tracePt t="81747" x="3581400" y="1938338"/>
          <p14:tracePt t="81753" x="3536950" y="1924050"/>
          <p14:tracePt t="81761" x="3479800" y="1905000"/>
          <p14:tracePt t="81769" x="3414713" y="1892300"/>
          <p14:tracePt t="81777" x="3344863" y="1873250"/>
          <p14:tracePt t="81785" x="3262313" y="1854200"/>
          <p14:tracePt t="81794" x="3173413" y="1841500"/>
          <p14:tracePt t="81801" x="3090863" y="1822450"/>
          <p14:tracePt t="81810" x="3014663" y="1803400"/>
          <p14:tracePt t="81818" x="2917825" y="1790700"/>
          <p14:tracePt t="81826" x="2841625" y="1778000"/>
          <p14:tracePt t="81833" x="2765425" y="1771650"/>
          <p14:tracePt t="81842" x="2689225" y="1752600"/>
          <p14:tracePt t="81850" x="2625725" y="1752600"/>
          <p14:tracePt t="81858" x="2562225" y="1752600"/>
          <p14:tracePt t="81868" x="2497138" y="1752600"/>
          <p14:tracePt t="81884" x="2395538" y="1771650"/>
          <p14:tracePt t="81890" x="2351088" y="1778000"/>
          <p14:tracePt t="81895" x="2300288" y="1784350"/>
          <p14:tracePt t="81903" x="2243138" y="1803400"/>
          <p14:tracePt t="81911" x="2198688" y="1816100"/>
          <p14:tracePt t="81919" x="2141538" y="1835150"/>
          <p14:tracePt t="81927" x="2097088" y="1847850"/>
          <p14:tracePt t="81935" x="2044700" y="1866900"/>
          <p14:tracePt t="81944" x="2000250" y="1879600"/>
          <p14:tracePt t="81951" x="1981200" y="1892300"/>
          <p14:tracePt t="81960" x="1968500" y="1911350"/>
          <p14:tracePt t="81968" x="1949450" y="1938338"/>
          <p14:tracePt t="81976" x="1949450" y="1957388"/>
          <p14:tracePt t="81983" x="1936750" y="1982788"/>
          <p14:tracePt t="81993" x="1917700" y="2014538"/>
          <p14:tracePt t="81999" x="1905000" y="2058988"/>
          <p14:tracePt t="82008" x="1885950" y="2109788"/>
          <p14:tracePt t="82017" x="1885950" y="2147888"/>
          <p14:tracePt t="82024" x="1885950" y="2192338"/>
          <p14:tracePt t="82032" x="1885950" y="2236788"/>
          <p14:tracePt t="82037" x="1892300" y="2281238"/>
          <p14:tracePt t="82045" x="1905000" y="2325688"/>
          <p14:tracePt t="82053" x="1917700" y="2371725"/>
          <p14:tracePt t="82061" x="1936750" y="2422525"/>
          <p14:tracePt t="82069" x="1955800" y="2454275"/>
          <p14:tracePt t="82077" x="1987550" y="2492375"/>
          <p14:tracePt t="82085" x="2025650" y="2524125"/>
          <p14:tracePt t="82093" x="2084388" y="2568575"/>
          <p14:tracePt t="82102" x="2154238" y="2600325"/>
          <p14:tracePt t="82111" x="2217738" y="2619375"/>
          <p14:tracePt t="82118" x="2293938" y="2625725"/>
          <p14:tracePt t="82126" x="2370138" y="2632075"/>
          <p14:tracePt t="82137" x="2471738" y="2632075"/>
          <p14:tracePt t="82142" x="2562225" y="2644775"/>
          <p14:tracePt t="82149" x="2657475" y="2651125"/>
          <p14:tracePt t="82158" x="2771775" y="2657475"/>
          <p14:tracePt t="82168" x="2879725" y="2657475"/>
          <p14:tracePt t="82176" x="3008313" y="2670175"/>
          <p14:tracePt t="82182" x="3116263" y="2670175"/>
          <p14:tracePt t="82190" x="3224213" y="2657475"/>
          <p14:tracePt t="82200" x="3300413" y="2638425"/>
          <p14:tracePt t="82206" x="3395663" y="2625725"/>
          <p14:tracePt t="82217" x="3479800" y="2613025"/>
          <p14:tracePt t="82224" x="3556000" y="2606675"/>
          <p14:tracePt t="82233" x="3619500" y="2600325"/>
          <p14:tracePt t="82240" x="3663950" y="2593975"/>
          <p14:tracePt t="82247" x="3708400" y="2581275"/>
          <p14:tracePt t="82256" x="3733800" y="2574925"/>
          <p14:tracePt t="82263" x="3759200" y="2574925"/>
          <p14:tracePt t="82274" x="3771900" y="2568575"/>
          <p14:tracePt t="82287" x="3771900" y="2562225"/>
          <p14:tracePt t="82324" x="3771900" y="2555875"/>
          <p14:tracePt t="82335" x="3771900" y="2549525"/>
          <p14:tracePt t="82343" x="3771900" y="2543175"/>
          <p14:tracePt t="82495" x="3771900" y="2536825"/>
          <p14:tracePt t="82504" x="3778250" y="2517775"/>
          <p14:tracePt t="82510" x="3778250" y="2486025"/>
          <p14:tracePt t="82517" x="3778250" y="2441575"/>
          <p14:tracePt t="82525" x="3771900" y="2397125"/>
          <p14:tracePt t="82534" x="3759200" y="2351088"/>
          <p14:tracePt t="82542" x="3740150" y="2300288"/>
          <p14:tracePt t="82549" x="3714750" y="2255838"/>
          <p14:tracePt t="82559" x="3695700" y="2217738"/>
          <p14:tracePt t="82567" x="3663950" y="2173288"/>
          <p14:tracePt t="82574" x="3613150" y="2122488"/>
          <p14:tracePt t="82584" x="3568700" y="2078038"/>
          <p14:tracePt t="82589" x="3517900" y="2039938"/>
          <p14:tracePt t="82599" x="3467100" y="2014538"/>
          <p14:tracePt t="82606" x="3421063" y="2001838"/>
          <p14:tracePt t="82613" x="3376613" y="1976438"/>
          <p14:tracePt t="82622" x="3332163" y="1963738"/>
          <p14:tracePt t="82629" x="3294063" y="1951038"/>
          <p14:tracePt t="82637" x="3249613" y="1931988"/>
          <p14:tracePt t="82643" x="3205163" y="1917700"/>
          <p14:tracePt t="82651" x="3160713" y="1911350"/>
          <p14:tracePt t="82661" x="3109913" y="1892300"/>
          <p14:tracePt t="82669" x="3065463" y="1885950"/>
          <p14:tracePt t="82676" x="3021013" y="1879600"/>
          <p14:tracePt t="82684" x="2976563" y="1866900"/>
          <p14:tracePt t="82693" x="2930525" y="1854200"/>
          <p14:tracePt t="82700" x="2898775" y="1841500"/>
          <p14:tracePt t="82708" x="2854325" y="1835150"/>
          <p14:tracePt t="82715" x="2809875" y="1828800"/>
          <p14:tracePt t="82725" x="2765425" y="1822450"/>
          <p14:tracePt t="82732" x="2727325" y="1816100"/>
          <p14:tracePt t="82741" x="2695575" y="1803400"/>
          <p14:tracePt t="82748" x="2657475" y="1803400"/>
          <p14:tracePt t="82756" x="2638425" y="1797050"/>
          <p14:tracePt t="82763" x="2613025" y="1797050"/>
          <p14:tracePt t="82771" x="2574925" y="1784350"/>
          <p14:tracePt t="82779" x="2555875" y="1784350"/>
          <p14:tracePt t="82785" x="2536825" y="1784350"/>
          <p14:tracePt t="82793" x="2509838" y="1784350"/>
          <p14:tracePt t="82801" x="2490788" y="1784350"/>
          <p14:tracePt t="82809" x="2471738" y="1784350"/>
          <p14:tracePt t="82818" x="2446338" y="1784350"/>
          <p14:tracePt t="82826" x="2401888" y="1790700"/>
          <p14:tracePt t="82833" x="2357438" y="1803400"/>
          <p14:tracePt t="82842" x="2300288" y="1822450"/>
          <p14:tracePt t="82849" x="2255838" y="1835150"/>
          <p14:tracePt t="82858" x="2205038" y="1847850"/>
          <p14:tracePt t="82865" x="2154238" y="1866900"/>
          <p14:tracePt t="82874" x="2109788" y="1879600"/>
          <p14:tracePt t="82882" x="2071688" y="1898650"/>
          <p14:tracePt t="82900" x="2038350" y="1911350"/>
          <p14:tracePt t="82906" x="2038350" y="1917700"/>
          <p14:tracePt t="82913" x="2038350" y="1924050"/>
          <p14:tracePt t="82922" x="2032000" y="1924050"/>
          <p14:tracePt t="82927" x="2025650" y="1931988"/>
          <p14:tracePt t="82935" x="2019300" y="1951038"/>
          <p14:tracePt t="82943" x="2006600" y="1982788"/>
          <p14:tracePt t="82951" x="1993900" y="2027238"/>
          <p14:tracePt t="82959" x="1974850" y="2071688"/>
          <p14:tracePt t="82968" x="1974850" y="2116138"/>
          <p14:tracePt t="82976" x="1974850" y="2160588"/>
          <p14:tracePt t="82983" x="1974850" y="2211388"/>
          <p14:tracePt t="82992" x="1987550" y="2255838"/>
          <p14:tracePt t="83000" x="2012950" y="2306638"/>
          <p14:tracePt t="83009" x="2044700" y="2351088"/>
          <p14:tracePt t="83016" x="2090738" y="2403475"/>
          <p14:tracePt t="83024" x="2135188" y="2454275"/>
          <p14:tracePt t="83032" x="2185988" y="2498725"/>
          <p14:tracePt t="83040" x="2230438" y="2530475"/>
          <p14:tracePt t="83050" x="2287588" y="2568575"/>
          <p14:tracePt t="83056" x="2357438" y="2593975"/>
          <p14:tracePt t="83063" x="2433638" y="2606675"/>
          <p14:tracePt t="83069" x="2517775" y="2625725"/>
          <p14:tracePt t="83077" x="2613025" y="2644775"/>
          <p14:tracePt t="83085" x="2720975" y="2663825"/>
          <p14:tracePt t="83093" x="2816225" y="2663825"/>
          <p14:tracePt t="83101" x="2924175" y="2657475"/>
          <p14:tracePt t="83109" x="3021013" y="2638425"/>
          <p14:tracePt t="83117" x="3103563" y="2625725"/>
          <p14:tracePt t="83127" x="3179763" y="2600325"/>
          <p14:tracePt t="83136" x="3230563" y="2581275"/>
          <p14:tracePt t="83143" x="3262313" y="2568575"/>
          <p14:tracePt t="83152" x="3300413" y="2555875"/>
          <p14:tracePt t="83159" x="3319463" y="2549525"/>
          <p14:tracePt t="83168" x="3325813" y="2543175"/>
          <p14:tracePt t="83175" x="3332163" y="2543175"/>
          <p14:tracePt t="83183" x="3338513" y="2543175"/>
          <p14:tracePt t="83192" x="3338513" y="2536825"/>
          <p14:tracePt t="83199" x="3344863" y="2536825"/>
          <p14:tracePt t="83208" x="3357563" y="2530475"/>
          <p14:tracePt t="83217" x="3376613" y="2530475"/>
          <p14:tracePt t="83225" x="3421063" y="2530475"/>
          <p14:tracePt t="83233" x="3467100" y="2530475"/>
          <p14:tracePt t="83242" x="3517900" y="2530475"/>
          <p14:tracePt t="83249" x="3581400" y="2536825"/>
          <p14:tracePt t="83258" x="3644900" y="2543175"/>
          <p14:tracePt t="83266" x="3721100" y="2549525"/>
          <p14:tracePt t="83275" x="3784600" y="2562225"/>
          <p14:tracePt t="83283" x="3841750" y="2568575"/>
          <p14:tracePt t="83290" x="3887788" y="2574925"/>
          <p14:tracePt t="83298" x="3913188" y="2574925"/>
          <p14:tracePt t="83308" x="3925888" y="2574925"/>
          <p14:tracePt t="83316" x="3944938" y="2574925"/>
          <p14:tracePt t="83324" x="3963988" y="2574925"/>
          <p14:tracePt t="83333" x="3970338" y="2574925"/>
          <p14:tracePt t="83341" x="3976688" y="2574925"/>
          <p14:tracePt t="83350" x="3983038" y="2574925"/>
          <p14:tracePt t="83771" x="3983038" y="2568575"/>
          <p14:tracePt t="83778" x="3995738" y="2536825"/>
          <p14:tracePt t="83785" x="4014788" y="2505075"/>
          <p14:tracePt t="83793" x="4027488" y="2466975"/>
          <p14:tracePt t="83801" x="4033838" y="2447925"/>
          <p14:tracePt t="83809" x="4046538" y="2428875"/>
          <p14:tracePt t="83818" x="4052888" y="2416175"/>
          <p14:tracePt t="83825" x="4052888" y="2390775"/>
          <p14:tracePt t="83833" x="4052888" y="2365375"/>
          <p14:tracePt t="83842" x="4046538" y="2344738"/>
          <p14:tracePt t="83849" x="4040188" y="2325688"/>
          <p14:tracePt t="83858" x="4027488" y="2293938"/>
          <p14:tracePt t="83865" x="4014788" y="2268538"/>
          <p14:tracePt t="83874" x="4002088" y="2249488"/>
          <p14:tracePt t="83881" x="3989388" y="2243138"/>
          <p14:tracePt t="83898" x="3963988" y="2217738"/>
          <p14:tracePt t="83903" x="3963988" y="2211388"/>
          <p14:tracePt t="83912" x="3951288" y="2205038"/>
          <p14:tracePt t="83919" x="3938588" y="2192338"/>
          <p14:tracePt t="83927" x="3932238" y="2185988"/>
          <p14:tracePt t="83935" x="3913188" y="2179638"/>
          <p14:tracePt t="83943" x="3887788" y="2166938"/>
          <p14:tracePt t="83951" x="3848100" y="2160588"/>
          <p14:tracePt t="83959" x="3803650" y="2147888"/>
          <p14:tracePt t="83967" x="3759200" y="2128838"/>
          <p14:tracePt t="83975" x="3714750" y="2116138"/>
          <p14:tracePt t="83984" x="3670300" y="2103438"/>
          <p14:tracePt t="83992" x="3613150" y="2084388"/>
          <p14:tracePt t="83999" x="3543300" y="2071688"/>
          <p14:tracePt t="84008" x="3473450" y="2052638"/>
          <p14:tracePt t="84016" x="3395663" y="2033588"/>
          <p14:tracePt t="84024" x="3306763" y="2014538"/>
          <p14:tracePt t="84031" x="3230563" y="1982788"/>
          <p14:tracePt t="84040" x="3122613" y="1963738"/>
          <p14:tracePt t="84045" x="3014663" y="1944688"/>
          <p14:tracePt t="84053" x="2917825" y="1931988"/>
          <p14:tracePt t="84061" x="2809875" y="1905000"/>
          <p14:tracePt t="84069" x="2701925" y="1873250"/>
          <p14:tracePt t="84077" x="2587625" y="1854200"/>
          <p14:tracePt t="84085" x="2439988" y="1835150"/>
          <p14:tracePt t="84093" x="2338388" y="1816100"/>
          <p14:tracePt t="84102" x="2230438" y="1809750"/>
          <p14:tracePt t="84109" x="2141538" y="1803400"/>
          <p14:tracePt t="84117" x="2078038" y="1803400"/>
          <p14:tracePt t="84125" x="2032000" y="1803400"/>
          <p14:tracePt t="84133" x="2012950" y="1809750"/>
          <p14:tracePt t="84141" x="1993900" y="1822450"/>
          <p14:tracePt t="84149" x="1981200" y="1828800"/>
          <p14:tracePt t="84158" x="1968500" y="1841500"/>
          <p14:tracePt t="84165" x="1955800" y="1854200"/>
          <p14:tracePt t="84174" x="1943100" y="1879600"/>
          <p14:tracePt t="84181" x="1936750" y="1905000"/>
          <p14:tracePt t="84191" x="1924050" y="1951038"/>
          <p14:tracePt t="84197" x="1911350" y="1995488"/>
          <p14:tracePt t="84203" x="1892300" y="2039938"/>
          <p14:tracePt t="84211" x="1879600" y="2090738"/>
          <p14:tracePt t="84219" x="1879600" y="2128838"/>
          <p14:tracePt t="84227" x="1879600" y="2173288"/>
          <p14:tracePt t="84235" x="1898650" y="2230438"/>
          <p14:tracePt t="84243" x="1917700" y="2281238"/>
          <p14:tracePt t="84251" x="1962150" y="2325688"/>
          <p14:tracePt t="84259" x="2006600" y="2378075"/>
          <p14:tracePt t="84267" x="2058988" y="2428875"/>
          <p14:tracePt t="84275" x="2109788" y="2460625"/>
          <p14:tracePt t="84283" x="2173288" y="2505075"/>
          <p14:tracePt t="84291" x="2243138" y="2517775"/>
          <p14:tracePt t="84299" x="2338388" y="2536825"/>
          <p14:tracePt t="84308" x="2446338" y="2562225"/>
          <p14:tracePt t="84315" x="2600325" y="2593975"/>
          <p14:tracePt t="84324" x="2765425" y="2625725"/>
          <p14:tracePt t="84331" x="2943225" y="2638425"/>
          <p14:tracePt t="84340" x="3160713" y="2638425"/>
          <p14:tracePt t="84345" x="3344863" y="2619375"/>
          <p14:tracePt t="84353" x="3549650" y="2613025"/>
          <p14:tracePt t="84361" x="3740150" y="2613025"/>
          <p14:tracePt t="84369" x="3944938" y="2600325"/>
          <p14:tracePt t="84377" x="4129088" y="2574925"/>
          <p14:tracePt t="84385" x="4243388" y="2568575"/>
          <p14:tracePt t="84393" x="4338638" y="2549525"/>
          <p14:tracePt t="84402" x="4397375" y="2530475"/>
          <p14:tracePt t="84409" x="4435475" y="2517775"/>
          <p14:tracePt t="84417" x="4441825" y="2505075"/>
          <p14:tracePt t="84461" x="4441825" y="2498725"/>
          <p14:tracePt t="84515" x="4441825" y="2492375"/>
          <p14:tracePt t="87249" x="4441825" y="2498725"/>
          <p14:tracePt t="87257" x="4448175" y="2549525"/>
          <p14:tracePt t="87266" x="4467225" y="2613025"/>
          <p14:tracePt t="87272" x="4479925" y="2676525"/>
          <p14:tracePt t="87280" x="4498975" y="2746375"/>
          <p14:tracePt t="87286" x="4518025" y="2811463"/>
          <p14:tracePt t="87295" x="4543425" y="2881313"/>
          <p14:tracePt t="87302" x="4556125" y="2944813"/>
          <p14:tracePt t="87309" x="4581525" y="3021013"/>
          <p14:tracePt t="87318" x="4606925" y="3084513"/>
          <p14:tracePt t="87325" x="4645025" y="3173413"/>
          <p14:tracePt t="87333" x="4670425" y="3244850"/>
          <p14:tracePt t="87341" x="4708525" y="3314700"/>
          <p14:tracePt t="87349" x="4733925" y="3390900"/>
          <p14:tracePt t="87357" x="4759325" y="3467100"/>
          <p14:tracePt t="87365" x="4784725" y="3543300"/>
          <p14:tracePt t="87373" x="4811713" y="3606800"/>
          <p14:tracePt t="87381" x="4837113" y="3678238"/>
          <p14:tracePt t="87389" x="4875213" y="3741738"/>
          <p14:tracePt t="87397" x="4894263" y="3811588"/>
          <p14:tracePt t="87405" x="4932363" y="3875088"/>
          <p14:tracePt t="87413" x="4951413" y="3925888"/>
          <p14:tracePt t="87422" x="4976813" y="3983038"/>
          <p14:tracePt t="87428" x="5021263" y="4040188"/>
          <p14:tracePt t="87436" x="5078413" y="4111625"/>
          <p14:tracePt t="87444" x="5129213" y="4168775"/>
          <p14:tracePt t="87452" x="5192713" y="4219575"/>
          <p14:tracePt t="87461" x="5264150" y="4270375"/>
          <p14:tracePt t="87468" x="5321300" y="4308475"/>
          <p14:tracePt t="87475" x="5384800" y="4327525"/>
          <p14:tracePt t="87483" x="5441950" y="4346575"/>
          <p14:tracePt t="87491" x="5473700" y="4346575"/>
          <p14:tracePt t="87499" x="5505450" y="4352925"/>
          <p14:tracePt t="87507" x="5530850" y="4352925"/>
          <p14:tracePt t="87515" x="5549900" y="4346575"/>
          <p14:tracePt t="87525" x="5575300" y="4340225"/>
          <p14:tracePt t="87533" x="5600700" y="4327525"/>
          <p14:tracePt t="87541" x="5626100" y="4302125"/>
          <p14:tracePt t="87549" x="5645150" y="4283075"/>
          <p14:tracePt t="87557" x="5664200" y="4264025"/>
          <p14:tracePt t="87565" x="5689600" y="4225925"/>
          <p14:tracePt t="87573" x="5708650" y="4200525"/>
          <p14:tracePt t="87581" x="5735638" y="4162425"/>
          <p14:tracePt t="87591" x="5748338" y="4117975"/>
          <p14:tracePt t="87599" x="5773738" y="4046538"/>
          <p14:tracePt t="87607" x="5805488" y="3976688"/>
          <p14:tracePt t="87615" x="5843588" y="3913188"/>
          <p14:tracePt t="87623" x="5875338" y="3805238"/>
          <p14:tracePt t="87631" x="5913438" y="3690938"/>
          <p14:tracePt t="87639" x="5938838" y="3581400"/>
          <p14:tracePt t="87647" x="5964238" y="3429000"/>
          <p14:tracePt t="87655" x="5983288" y="3270250"/>
          <p14:tracePt t="87663" x="6002338" y="3122613"/>
          <p14:tracePt t="87671" x="6015038" y="2970213"/>
          <p14:tracePt t="87679" x="6021388" y="2811463"/>
          <p14:tracePt t="87688" x="6034088" y="2689225"/>
          <p14:tracePt t="87696" x="6027738" y="2587625"/>
          <p14:tracePt t="87704" x="6002338" y="2479675"/>
          <p14:tracePt t="87711" x="5989638" y="2390775"/>
          <p14:tracePt t="87718" x="5970588" y="2344738"/>
          <p14:tracePt t="87725" x="5957888" y="2287588"/>
          <p14:tracePt t="87734" x="5938838" y="2236788"/>
          <p14:tracePt t="87741" x="5913438" y="2179638"/>
          <p14:tracePt t="87749" x="5881688" y="2122488"/>
          <p14:tracePt t="87757" x="5843588" y="2058988"/>
          <p14:tracePt t="87765" x="5799138" y="2014538"/>
          <p14:tracePt t="87773" x="5767388" y="1963738"/>
          <p14:tracePt t="87781" x="5716588" y="1892300"/>
          <p14:tracePt t="87789" x="5651500" y="1822450"/>
          <p14:tracePt t="87797" x="5588000" y="1765300"/>
          <p14:tracePt t="87805" x="5524500" y="1720850"/>
          <p14:tracePt t="87814" x="5480050" y="1689100"/>
          <p14:tracePt t="87821" x="5429250" y="1657350"/>
          <p14:tracePt t="87830" x="5384800" y="1644650"/>
          <p14:tracePt t="87838" x="5346700" y="1631950"/>
          <p14:tracePt t="87845" x="5314950" y="1612900"/>
          <p14:tracePt t="87852" x="5276850" y="1600200"/>
          <p14:tracePt t="87860" x="5256213" y="1587500"/>
          <p14:tracePt t="87868" x="5249863" y="1587500"/>
          <p14:tracePt t="87877" x="5237163" y="1587500"/>
          <p14:tracePt t="87891" x="5230813" y="1587500"/>
          <p14:tracePt t="87911" x="5218113" y="1600200"/>
          <p14:tracePt t="87920" x="5199063" y="1638300"/>
          <p14:tracePt t="87929" x="5180013" y="1682750"/>
          <p14:tracePt t="87936" x="5160963" y="1727200"/>
          <p14:tracePt t="87945" x="5141913" y="1778000"/>
          <p14:tracePt t="87952" x="5129213" y="1822450"/>
          <p14:tracePt t="87959" x="5097463" y="1879600"/>
          <p14:tracePt t="87968" x="5059363" y="1944688"/>
          <p14:tracePt t="87975" x="5027613" y="2014538"/>
          <p14:tracePt t="87984" x="4989513" y="2071688"/>
          <p14:tracePt t="87989" x="4932363" y="2141538"/>
          <p14:tracePt t="87997" x="4881563" y="2198688"/>
          <p14:tracePt t="88005" x="4843463" y="2262188"/>
          <p14:tracePt t="88013" x="4818063" y="2325688"/>
          <p14:tracePt t="88021" x="4791075" y="2397125"/>
          <p14:tracePt t="88029" x="4778375" y="2447925"/>
          <p14:tracePt t="88037" x="4752975" y="2498725"/>
          <p14:tracePt t="88045" x="4733925" y="2543175"/>
          <p14:tracePt t="88054" x="4721225" y="2587625"/>
          <p14:tracePt t="88061" x="4708525" y="2632075"/>
          <p14:tracePt t="88070" x="4695825" y="2689225"/>
          <p14:tracePt t="88077" x="4689475" y="2746375"/>
          <p14:tracePt t="88086" x="4683125" y="2811463"/>
          <p14:tracePt t="88095" x="4683125" y="2855913"/>
          <p14:tracePt t="88103" x="4683125" y="2894013"/>
          <p14:tracePt t="88111" x="4670425" y="2944813"/>
          <p14:tracePt t="88118" x="4657725" y="2989263"/>
          <p14:tracePt t="88125" x="4651375" y="3033713"/>
          <p14:tracePt t="88133" x="4645025" y="3084513"/>
          <p14:tracePt t="88139" x="4645025" y="3141663"/>
          <p14:tracePt t="88147" x="4645025" y="3192463"/>
          <p14:tracePt t="88155" x="4645025" y="3257550"/>
          <p14:tracePt t="88163" x="4651375" y="3314700"/>
          <p14:tracePt t="88171" x="4670425" y="3359150"/>
          <p14:tracePt t="88180" x="4683125" y="3416300"/>
          <p14:tracePt t="88188" x="4708525" y="3473450"/>
          <p14:tracePt t="88195" x="4733925" y="3530600"/>
          <p14:tracePt t="88204" x="4752975" y="3581400"/>
          <p14:tracePt t="88212" x="4772025" y="3632200"/>
          <p14:tracePt t="88220" x="4784725" y="3665538"/>
          <p14:tracePt t="88227" x="4805363" y="3716338"/>
          <p14:tracePt t="88236" x="4818063" y="3760788"/>
          <p14:tracePt t="88243" x="4837113" y="3805238"/>
          <p14:tracePt t="88252" x="4849813" y="3849688"/>
          <p14:tracePt t="88260" x="4875213" y="3900488"/>
          <p14:tracePt t="88268" x="4887913" y="3944938"/>
          <p14:tracePt t="88274" x="4900613" y="3983038"/>
          <p14:tracePt t="88281" x="4926013" y="4027488"/>
          <p14:tracePt t="88289" x="4945063" y="4073525"/>
          <p14:tracePt t="88297" x="4957763" y="4117975"/>
          <p14:tracePt t="88305" x="4970463" y="4168775"/>
          <p14:tracePt t="88313" x="4989513" y="4213225"/>
          <p14:tracePt t="88322" x="5008563" y="4257675"/>
          <p14:tracePt t="88329" x="5027613" y="4302125"/>
          <p14:tracePt t="88337" x="5040313" y="4346575"/>
          <p14:tracePt t="88345" x="5059363" y="4403725"/>
          <p14:tracePt t="88353" x="5072063" y="4448175"/>
          <p14:tracePt t="88362" x="5084763" y="4486275"/>
          <p14:tracePt t="88370" x="5097463" y="4506913"/>
          <p14:tracePt t="88378" x="5110163" y="4525963"/>
          <p14:tracePt t="88386" x="5122863" y="4545013"/>
          <p14:tracePt t="88393" x="5135563" y="4551363"/>
          <p14:tracePt t="88403" x="5141913" y="4564063"/>
          <p14:tracePt t="88411" x="5148263" y="4576763"/>
          <p14:tracePt t="88418" x="5148263" y="4583113"/>
          <p14:tracePt t="88423" x="5160963" y="4589463"/>
          <p14:tracePt t="88432" x="5167313" y="4602163"/>
          <p14:tracePt t="88439" x="5173663" y="4614863"/>
          <p14:tracePt t="88447" x="5180013" y="4621213"/>
          <p14:tracePt t="88455" x="5180013" y="4633913"/>
          <p14:tracePt t="88463" x="5186363" y="4646613"/>
          <p14:tracePt t="88471" x="5192713" y="4652963"/>
          <p14:tracePt t="88480" x="5192713" y="4659313"/>
          <p14:tracePt t="88491" x="5192713" y="4665663"/>
          <p14:tracePt t="90987" x="5192713" y="4659313"/>
          <p14:tracePt t="90993" x="5211763" y="4652963"/>
          <p14:tracePt t="91001" x="5230813" y="4672013"/>
          <p14:tracePt t="91009" x="5256213" y="4729163"/>
          <p14:tracePt t="91018" x="5264150" y="4779963"/>
          <p14:tracePt t="91025" x="5264150" y="4856163"/>
          <p14:tracePt t="91034" x="5264150" y="4887913"/>
          <p14:tracePt t="91057" x="5264150" y="4894263"/>
          <p14:tracePt t="91066" x="5249863" y="4933950"/>
          <p14:tracePt t="91076" x="5237163" y="4946650"/>
          <p14:tracePt t="91229" x="5230813" y="4946650"/>
          <p14:tracePt t="91238" x="5218113" y="4940300"/>
          <p14:tracePt t="91245" x="5205413" y="4926013"/>
          <p14:tracePt t="91251" x="5199063" y="4926013"/>
          <p14:tracePt t="91383" x="5192713" y="4913313"/>
          <p14:tracePt t="91393" x="5186363" y="4900613"/>
          <p14:tracePt t="91407" x="5186363" y="4887913"/>
          <p14:tracePt t="91414" x="5186363" y="4881563"/>
          <p14:tracePt t="91429" x="5186363" y="4868863"/>
          <p14:tracePt t="91442" x="5192713" y="4856163"/>
          <p14:tracePt t="91448" x="5199063" y="4849813"/>
          <p14:tracePt t="91455" x="5205413" y="4843463"/>
          <p14:tracePt t="91471" x="5205413" y="4837113"/>
          <p14:tracePt t="91503" x="5199063" y="4830763"/>
          <p14:tracePt t="91512" x="5192713" y="4830763"/>
          <p14:tracePt t="91519" x="5186363" y="4818063"/>
          <p14:tracePt t="91527" x="5180013" y="4805363"/>
          <p14:tracePt t="91535" x="5167313" y="4799013"/>
          <p14:tracePt t="91542" x="5154613" y="4786313"/>
          <p14:tracePt t="91551" x="5148263" y="4773613"/>
          <p14:tracePt t="91561" x="5148263" y="4760913"/>
          <p14:tracePt t="91567" x="5148263" y="4748213"/>
          <p14:tracePt t="91575" x="5148263" y="4735513"/>
          <p14:tracePt t="91583" x="5154613" y="4722813"/>
          <p14:tracePt t="91593" x="5160963" y="4716463"/>
          <p14:tracePt t="91601" x="5167313" y="4703763"/>
          <p14:tracePt t="91609" x="5167313" y="4697413"/>
          <p14:tracePt t="91621" x="5167313" y="4691063"/>
          <p14:tracePt t="91637" x="5173663" y="4684713"/>
          <p14:tracePt t="91644" x="5173663" y="4672013"/>
          <p14:tracePt t="91664" x="5173663" y="4665663"/>
          <p14:tracePt t="91671" x="5173663" y="4659313"/>
          <p14:tracePt t="91680" x="5173663" y="4646613"/>
          <p14:tracePt t="91687" x="5173663" y="4633913"/>
          <p14:tracePt t="91696" x="5167313" y="4608513"/>
          <p14:tracePt t="91703" x="5160963" y="4576763"/>
          <p14:tracePt t="91712" x="5154613" y="4545013"/>
          <p14:tracePt t="91721" x="5154613" y="4498975"/>
          <p14:tracePt t="91729" x="5154613" y="4454525"/>
          <p14:tracePt t="91739" x="5160963" y="4397375"/>
          <p14:tracePt t="91747" x="5180013" y="4340225"/>
          <p14:tracePt t="91755" x="5192713" y="4289425"/>
          <p14:tracePt t="91761" x="5211763" y="4232275"/>
          <p14:tracePt t="91769" x="5224463" y="4162425"/>
          <p14:tracePt t="91777" x="5249863" y="4086225"/>
          <p14:tracePt t="91785" x="5270500" y="4008438"/>
          <p14:tracePt t="91794" x="5302250" y="3944938"/>
          <p14:tracePt t="91801" x="5321300" y="3856038"/>
          <p14:tracePt t="91809" x="5340350" y="3792538"/>
          <p14:tracePt t="91817" x="5353050" y="3729038"/>
          <p14:tracePt t="91827" x="5359400" y="3659188"/>
          <p14:tracePt t="91833" x="5378450" y="3594100"/>
          <p14:tracePt t="91843" x="5397500" y="3530600"/>
          <p14:tracePt t="91851" x="5410200" y="3460750"/>
          <p14:tracePt t="91859" x="5416550" y="3409950"/>
          <p14:tracePt t="91867" x="5429250" y="3340100"/>
          <p14:tracePt t="91875" x="5441950" y="3276600"/>
          <p14:tracePt t="91892" x="5441950" y="3135313"/>
          <p14:tracePt t="91899" x="5435600" y="3084513"/>
          <p14:tracePt t="91908" x="5416550" y="3027363"/>
          <p14:tracePt t="91915" x="5403850" y="2982913"/>
          <p14:tracePt t="91923" x="5384800" y="2913063"/>
          <p14:tracePt t="91931" x="5372100" y="2849563"/>
          <p14:tracePt t="91940" x="5353050" y="2784475"/>
          <p14:tracePt t="91948" x="5321300" y="2714625"/>
          <p14:tracePt t="91956" x="5276850" y="2644775"/>
          <p14:tracePt t="91964" x="5243513" y="2581275"/>
          <p14:tracePt t="91972" x="5199063" y="2511425"/>
          <p14:tracePt t="91980" x="5148263" y="2460625"/>
          <p14:tracePt t="91987" x="5103813" y="2409825"/>
          <p14:tracePt t="91996" x="5040313" y="2359025"/>
          <p14:tracePt t="92003" x="4989513" y="2312988"/>
          <p14:tracePt t="92010" x="4932363" y="2262188"/>
          <p14:tracePt t="92017" x="4887913" y="2217738"/>
          <p14:tracePt t="92026" x="4837113" y="2179638"/>
          <p14:tracePt t="92033" x="4784725" y="2135188"/>
          <p14:tracePt t="92041" x="4740275" y="2097088"/>
          <p14:tracePt t="92049" x="4695825" y="2046288"/>
          <p14:tracePt t="92058" x="4657725" y="2008188"/>
          <p14:tracePt t="92065" x="4625975" y="1970088"/>
          <p14:tracePt t="92074" x="4587875" y="1951038"/>
          <p14:tracePt t="92082" x="4556125" y="1938338"/>
          <p14:tracePt t="92090" x="4518025" y="1917700"/>
          <p14:tracePt t="92098" x="4492625" y="1911350"/>
          <p14:tracePt t="92106" x="4486275" y="1905000"/>
          <p14:tracePt t="92114" x="4473575" y="1905000"/>
          <p14:tracePt t="92121" x="4460875" y="1898650"/>
          <p14:tracePt t="92130" x="4448175" y="1892300"/>
          <p14:tracePt t="92137" x="4441825" y="1885950"/>
          <p14:tracePt t="92146" x="4429125" y="1885950"/>
          <p14:tracePt t="92151" x="4416425" y="1885950"/>
          <p14:tracePt t="92159" x="4410075" y="1885950"/>
          <p14:tracePt t="92167" x="4397375" y="1885950"/>
          <p14:tracePt t="92175" x="4391025" y="1885950"/>
          <p14:tracePt t="92183" x="4365625" y="1885950"/>
          <p14:tracePt t="92191" x="4352925" y="1898650"/>
          <p14:tracePt t="92199" x="4332288" y="1905000"/>
          <p14:tracePt t="92208" x="4325938" y="1911350"/>
          <p14:tracePt t="92215" x="4313238" y="1917700"/>
          <p14:tracePt t="92224" x="4300538" y="1931988"/>
          <p14:tracePt t="92232" x="4287838" y="1938338"/>
          <p14:tracePt t="92241" x="4281488" y="1951038"/>
          <p14:tracePt t="92248" x="4275138" y="1957388"/>
          <p14:tracePt t="92258" x="4262438" y="1970088"/>
          <p14:tracePt t="92264" x="4262438" y="1989138"/>
          <p14:tracePt t="92272" x="4256088" y="2008188"/>
          <p14:tracePt t="92280" x="4256088" y="2014538"/>
          <p14:tracePt t="92285" x="4256088" y="2039938"/>
          <p14:tracePt t="92294" x="4256088" y="2058988"/>
          <p14:tracePt t="92301" x="4268788" y="2065338"/>
          <p14:tracePt t="92309" x="4275138" y="2078038"/>
          <p14:tracePt t="92317" x="4281488" y="2090738"/>
          <p14:tracePt t="92325" x="4294188" y="2103438"/>
          <p14:tracePt t="92333" x="4306888" y="2116138"/>
          <p14:tracePt t="92341" x="4325938" y="2122488"/>
          <p14:tracePt t="92349" x="4346575" y="2135188"/>
          <p14:tracePt t="92358" x="4359275" y="2147888"/>
          <p14:tracePt t="92365" x="4384675" y="2160588"/>
          <p14:tracePt t="92374" x="4422775" y="2166938"/>
          <p14:tracePt t="92382" x="4454525" y="2179638"/>
          <p14:tracePt t="92390" x="4492625" y="2179638"/>
          <p14:tracePt t="92398" x="4530725" y="2179638"/>
          <p14:tracePt t="92407" x="4575175" y="2179638"/>
          <p14:tracePt t="92415" x="4619625" y="2179638"/>
          <p14:tracePt t="92423" x="4657725" y="2173288"/>
          <p14:tracePt t="92431" x="4702175" y="2160588"/>
          <p14:tracePt t="92440" x="4746625" y="2154238"/>
          <p14:tracePt t="92448" x="4772025" y="2141538"/>
          <p14:tracePt t="92456" x="4805363" y="2135188"/>
          <p14:tracePt t="92464" x="4843463" y="2122488"/>
          <p14:tracePt t="92473" x="4868863" y="2116138"/>
          <p14:tracePt t="92482" x="4875213" y="2116138"/>
          <p14:tracePt t="92492" x="4887913" y="2109788"/>
          <p14:tracePt t="92498" x="4900613" y="2109788"/>
          <p14:tracePt t="92508" x="4906963" y="2103438"/>
          <p14:tracePt t="92514" x="4913313" y="2103438"/>
          <p14:tracePt t="92523" x="4926013" y="2103438"/>
          <p14:tracePt t="92531" x="4932363" y="2097088"/>
          <p14:tracePt t="92540" x="4945063" y="2090738"/>
          <p14:tracePt t="92548" x="4957763" y="2090738"/>
          <p14:tracePt t="92556" x="4964113" y="2084388"/>
          <p14:tracePt t="92565" x="4976813" y="2078038"/>
          <p14:tracePt t="92573" x="4989513" y="2078038"/>
          <p14:tracePt t="92581" x="4995863" y="2071688"/>
          <p14:tracePt t="92591" x="5008563" y="2065338"/>
          <p14:tracePt t="92598" x="5014913" y="2058988"/>
          <p14:tracePt t="92608" x="5021263" y="2052638"/>
          <p14:tracePt t="92617" x="5021263" y="2046288"/>
          <p14:tracePt t="92625" x="5027613" y="2033588"/>
          <p14:tracePt t="92641" x="5027613" y="2027238"/>
          <p14:tracePt t="92649" x="5027613" y="2014538"/>
          <p14:tracePt t="92665" x="5027613" y="2001838"/>
          <p14:tracePt t="92673" x="5027613" y="1995488"/>
          <p14:tracePt t="92681" x="5027613" y="1989138"/>
          <p14:tracePt t="92688" x="5027613" y="1976438"/>
          <p14:tracePt t="92696" x="5027613" y="1970088"/>
          <p14:tracePt t="92704" x="5021263" y="1957388"/>
          <p14:tracePt t="92712" x="5014913" y="1944688"/>
          <p14:tracePt t="92719" x="5008563" y="1931988"/>
          <p14:tracePt t="92728" x="4995863" y="1931988"/>
          <p14:tracePt t="92735" x="4983163" y="1917700"/>
          <p14:tracePt t="92743" x="4964113" y="1905000"/>
          <p14:tracePt t="92751" x="4951413" y="1892300"/>
          <p14:tracePt t="92761" x="4913313" y="1885950"/>
          <p14:tracePt t="92767" x="4881563" y="1879600"/>
          <p14:tracePt t="92775" x="4837113" y="1873250"/>
          <p14:tracePt t="92783" x="4791075" y="1873250"/>
          <p14:tracePt t="92791" x="4746625" y="1873250"/>
          <p14:tracePt t="92799" x="4708525" y="1873250"/>
          <p14:tracePt t="92807" x="4664075" y="1873250"/>
          <p14:tracePt t="92815" x="4619625" y="1879600"/>
          <p14:tracePt t="92824" x="4575175" y="1879600"/>
          <p14:tracePt t="92831" x="4543425" y="1885950"/>
          <p14:tracePt t="92837" x="4505325" y="1892300"/>
          <p14:tracePt t="92847" x="4467225" y="1911350"/>
          <p14:tracePt t="92853" x="4435475" y="1924050"/>
          <p14:tracePt t="92862" x="4397375" y="1938338"/>
          <p14:tracePt t="92869" x="4384675" y="1944688"/>
          <p14:tracePt t="92878" x="4378325" y="1951038"/>
          <p14:tracePt t="92890" x="4365625" y="1963738"/>
          <p14:tracePt t="92894" x="4352925" y="1970088"/>
          <p14:tracePt t="92901" x="4346575" y="1970088"/>
          <p14:tracePt t="92909" x="4332288" y="1976438"/>
          <p14:tracePt t="92917" x="4319588" y="1982788"/>
          <p14:tracePt t="92925" x="4313238" y="1989138"/>
          <p14:tracePt t="92933" x="4313238" y="1995488"/>
          <p14:tracePt t="92941" x="4300538" y="2001838"/>
          <p14:tracePt t="92949" x="4294188" y="2008188"/>
          <p14:tracePt t="92957" x="4294188" y="2014538"/>
          <p14:tracePt t="92965" x="4281488" y="2020888"/>
          <p14:tracePt t="92973" x="4268788" y="2027238"/>
          <p14:tracePt t="92980" x="4262438" y="2039938"/>
          <p14:tracePt t="92988" x="4262438" y="2046288"/>
          <p14:tracePt t="92996" x="4249738" y="2052638"/>
          <p14:tracePt t="93003" x="4243388" y="2058988"/>
          <p14:tracePt t="93015" x="4243388" y="2065338"/>
          <p14:tracePt t="93024" x="4243388" y="2071688"/>
          <p14:tracePt t="93031" x="4243388" y="2084388"/>
          <p14:tracePt t="93040" x="4243388" y="2090738"/>
          <p14:tracePt t="93047" x="4243388" y="2103438"/>
          <p14:tracePt t="93057" x="4243388" y="2122488"/>
          <p14:tracePt t="93064" x="4243388" y="2128838"/>
          <p14:tracePt t="93074" x="4256088" y="2141538"/>
          <p14:tracePt t="93080" x="4262438" y="2154238"/>
          <p14:tracePt t="93087" x="4268788" y="2166938"/>
          <p14:tracePt t="93096" x="4281488" y="2173288"/>
          <p14:tracePt t="93103" x="4294188" y="2185988"/>
          <p14:tracePt t="93112" x="4306888" y="2198688"/>
          <p14:tracePt t="93119" x="4319588" y="2211388"/>
          <p14:tracePt t="93125" x="4325938" y="2217738"/>
          <p14:tracePt t="93133" x="4352925" y="2230438"/>
          <p14:tracePt t="93141" x="4371975" y="2243138"/>
          <p14:tracePt t="93149" x="4391025" y="2249488"/>
          <p14:tracePt t="93157" x="4410075" y="2262188"/>
          <p14:tracePt t="93165" x="4435475" y="2268538"/>
          <p14:tracePt t="93174" x="4454525" y="2274888"/>
          <p14:tracePt t="93181" x="4473575" y="2274888"/>
          <p14:tracePt t="93192" x="4498975" y="2281238"/>
          <p14:tracePt t="93199" x="4530725" y="2287588"/>
          <p14:tracePt t="93207" x="4556125" y="2293938"/>
          <p14:tracePt t="93215" x="4581525" y="2293938"/>
          <p14:tracePt t="93224" x="4600575" y="2293938"/>
          <p14:tracePt t="93231" x="4613275" y="2293938"/>
          <p14:tracePt t="93242" x="4632325" y="2293938"/>
          <p14:tracePt t="93249" x="4638675" y="2293938"/>
          <p14:tracePt t="93257" x="4651375" y="2293938"/>
          <p14:tracePt t="93265" x="4664075" y="2293938"/>
          <p14:tracePt t="93274" x="4670425" y="2293938"/>
          <p14:tracePt t="93283" x="4683125" y="2300288"/>
          <p14:tracePt t="93292" x="4695825" y="2300288"/>
          <p14:tracePt t="93307" x="4708525" y="2300288"/>
          <p14:tracePt t="93315" x="4721225" y="2300288"/>
          <p14:tracePt t="93325" x="4733925" y="2300288"/>
          <p14:tracePt t="93333" x="4765675" y="2300288"/>
          <p14:tracePt t="93342" x="4791075" y="2293938"/>
          <p14:tracePt t="93350" x="4824413" y="2293938"/>
          <p14:tracePt t="93357" x="4868863" y="2287588"/>
          <p14:tracePt t="93367" x="4906963" y="2281238"/>
          <p14:tracePt t="93375" x="4938713" y="2274888"/>
          <p14:tracePt t="93383" x="4957763" y="2262188"/>
          <p14:tracePt t="93391" x="4976813" y="2255838"/>
          <p14:tracePt t="93399" x="4983163" y="2249488"/>
          <p14:tracePt t="93408" x="4995863" y="2243138"/>
          <p14:tracePt t="93415" x="5008563" y="2236788"/>
          <p14:tracePt t="93425" x="5021263" y="2230438"/>
          <p14:tracePt t="93433" x="5027613" y="2230438"/>
          <p14:tracePt t="93442" x="5040313" y="2224088"/>
          <p14:tracePt t="93449" x="5053013" y="2211388"/>
          <p14:tracePt t="93458" x="5059363" y="2198688"/>
          <p14:tracePt t="93467" x="5072063" y="2185988"/>
          <p14:tracePt t="93475" x="5078413" y="2179638"/>
          <p14:tracePt t="93483" x="5084763" y="2173288"/>
          <p14:tracePt t="93492" x="5091113" y="2166938"/>
          <p14:tracePt t="93499" x="5091113" y="2160588"/>
          <p14:tracePt t="93509" x="5091113" y="2147888"/>
          <p14:tracePt t="93517" x="5091113" y="2141538"/>
          <p14:tracePt t="93525" x="5091113" y="2135188"/>
          <p14:tracePt t="93533" x="5091113" y="2128838"/>
          <p14:tracePt t="93541" x="5084763" y="2122488"/>
          <p14:tracePt t="93547" x="5078413" y="2122488"/>
          <p14:tracePt t="93555" x="5072063" y="2109788"/>
          <p14:tracePt t="93564" x="5065713" y="2103438"/>
          <p14:tracePt t="93572" x="5059363" y="2090738"/>
          <p14:tracePt t="93580" x="5046663" y="2084388"/>
          <p14:tracePt t="93588" x="5033963" y="2071688"/>
          <p14:tracePt t="93596" x="5021263" y="2058988"/>
          <p14:tracePt t="93603" x="5008563" y="2046288"/>
          <p14:tracePt t="93612" x="4995863" y="2027238"/>
          <p14:tracePt t="93619" x="4983163" y="2020888"/>
          <p14:tracePt t="93628" x="4970463" y="2008188"/>
          <p14:tracePt t="93635" x="4957763" y="1995488"/>
          <p14:tracePt t="93644" x="4938713" y="1982788"/>
          <p14:tracePt t="93651" x="4919663" y="1970088"/>
          <p14:tracePt t="93660" x="4887913" y="1957388"/>
          <p14:tracePt t="93667" x="4849813" y="1944688"/>
          <p14:tracePt t="93675" x="4818063" y="1938338"/>
          <p14:tracePt t="93683" x="4765675" y="1917700"/>
          <p14:tracePt t="93690" x="4746625" y="1911350"/>
          <p14:tracePt t="93697" x="4727575" y="1911350"/>
          <p14:tracePt t="93706" x="4702175" y="1911350"/>
          <p14:tracePt t="93714" x="4676775" y="1911350"/>
          <p14:tracePt t="93724" x="4664075" y="1911350"/>
          <p14:tracePt t="93730" x="4638675" y="1911350"/>
          <p14:tracePt t="93739" x="4625975" y="1911350"/>
          <p14:tracePt t="93746" x="4606925" y="1917700"/>
          <p14:tracePt t="93754" x="4581525" y="1931988"/>
          <p14:tracePt t="93762" x="4556125" y="1944688"/>
          <p14:tracePt t="93769" x="4530725" y="1957388"/>
          <p14:tracePt t="93778" x="4511675" y="1970088"/>
          <p14:tracePt t="93785" x="4486275" y="1982788"/>
          <p14:tracePt t="93794" x="4467225" y="1995488"/>
          <p14:tracePt t="93801" x="4454525" y="2008188"/>
          <p14:tracePt t="93809" x="4441825" y="2014538"/>
          <p14:tracePt t="93817" x="4429125" y="2020888"/>
          <p14:tracePt t="93896" x="4429125" y="2027238"/>
          <p14:tracePt t="93912" x="4429125" y="2033588"/>
          <p14:tracePt t="93920" x="4429125" y="2039938"/>
          <p14:tracePt t="93928" x="4435475" y="2065338"/>
          <p14:tracePt t="93935" x="4448175" y="2078038"/>
          <p14:tracePt t="93944" x="4460875" y="2097088"/>
          <p14:tracePt t="93951" x="4473575" y="2116138"/>
          <p14:tracePt t="93959" x="4498975" y="2128838"/>
          <p14:tracePt t="93967" x="4524375" y="2141538"/>
          <p14:tracePt t="93973" x="4568825" y="2154238"/>
          <p14:tracePt t="93983" x="4613275" y="2160588"/>
          <p14:tracePt t="93992" x="4670425" y="2173288"/>
          <p14:tracePt t="93999" x="4733925" y="2173288"/>
          <p14:tracePt t="94008" x="4797425" y="2173288"/>
          <p14:tracePt t="94017" x="4849813" y="2173288"/>
          <p14:tracePt t="94025" x="4887913" y="2160588"/>
          <p14:tracePt t="94033" x="4926013" y="2147888"/>
          <p14:tracePt t="94041" x="4957763" y="2141538"/>
          <p14:tracePt t="94050" x="4976813" y="2135188"/>
          <p14:tracePt t="94057" x="4989513" y="2128838"/>
          <p14:tracePt t="94065" x="5008563" y="2122488"/>
          <p14:tracePt t="94075" x="5021263" y="2122488"/>
          <p14:tracePt t="94083" x="5033963" y="2116138"/>
          <p14:tracePt t="94091" x="5040313" y="2116138"/>
          <p14:tracePt t="94099" x="5046663" y="2109788"/>
          <p14:tracePt t="94250" x="5053013" y="2109788"/>
          <p14:tracePt t="96210" x="5065713" y="2109788"/>
          <p14:tracePt t="96215" x="5097463" y="2097088"/>
          <p14:tracePt t="96223" x="5110163" y="2084388"/>
          <p14:tracePt t="96231" x="5122863" y="2084388"/>
          <p14:tracePt t="96240" x="5129213" y="2078038"/>
          <p14:tracePt t="96247" x="5135563" y="2078038"/>
          <p14:tracePt t="96255" x="5141913" y="2078038"/>
          <p14:tracePt t="96263" x="5141913" y="2071688"/>
          <p14:tracePt t="96283" x="5129213" y="2071688"/>
          <p14:tracePt t="96291" x="5110163" y="2071688"/>
          <p14:tracePt t="96299" x="5084763" y="2071688"/>
          <p14:tracePt t="96307" x="5053013" y="2078038"/>
          <p14:tracePt t="96315" x="5008563" y="2090738"/>
          <p14:tracePt t="96323" x="4957763" y="2109788"/>
          <p14:tracePt t="96331" x="4913313" y="2122488"/>
          <p14:tracePt t="96339" x="4868863" y="2135188"/>
          <p14:tracePt t="96347" x="4811713" y="2154238"/>
          <p14:tracePt t="96355" x="4765675" y="2166938"/>
          <p14:tracePt t="96363" x="4727575" y="2185988"/>
          <p14:tracePt t="96371" x="4683125" y="2198688"/>
          <p14:tracePt t="96379" x="4638675" y="2224088"/>
          <p14:tracePt t="96388" x="4587875" y="2243138"/>
          <p14:tracePt t="96394" x="4543425" y="2274888"/>
          <p14:tracePt t="96402" x="4486275" y="2312988"/>
          <p14:tracePt t="96410" x="4454525" y="2332038"/>
          <p14:tracePt t="96417" x="4448175" y="2351088"/>
          <p14:tracePt t="96426" x="4435475" y="2365375"/>
          <p14:tracePt t="96433" x="4422775" y="2390775"/>
          <p14:tracePt t="96441" x="4410075" y="2422525"/>
          <p14:tracePt t="96449" x="4397375" y="2435225"/>
          <p14:tracePt t="96457" x="4391025" y="2447925"/>
          <p14:tracePt t="96465" x="4384675" y="2466975"/>
          <p14:tracePt t="96473" x="4378325" y="2486025"/>
          <p14:tracePt t="96481" x="4371975" y="2492375"/>
          <p14:tracePt t="96489" x="4371975" y="2505075"/>
          <p14:tracePt t="96497" x="4365625" y="2517775"/>
          <p14:tracePt t="96505" x="4365625" y="2524125"/>
          <p14:tracePt t="96513" x="4365625" y="2530475"/>
          <p14:tracePt t="96521" x="4365625" y="2536825"/>
          <p14:tracePt t="96811" x="4365625" y="2543175"/>
          <p14:tracePt t="96819" x="4378325" y="2555875"/>
          <p14:tracePt t="96828" x="4384675" y="2562225"/>
          <p14:tracePt t="96835" x="4397375" y="2562225"/>
          <p14:tracePt t="96845" x="4410075" y="2562225"/>
          <p14:tracePt t="96851" x="4422775" y="2562225"/>
          <p14:tracePt t="96857" x="4454525" y="2562225"/>
          <p14:tracePt t="96868" x="4479925" y="2555875"/>
          <p14:tracePt t="96887" x="4543425" y="2536825"/>
          <p14:tracePt t="96889" x="4575175" y="2530475"/>
          <p14:tracePt t="96899" x="4600575" y="2524125"/>
          <p14:tracePt t="96907" x="4638675" y="2517775"/>
          <p14:tracePt t="96915" x="4670425" y="2511425"/>
          <p14:tracePt t="96923" x="4689475" y="2511425"/>
          <p14:tracePt t="96931" x="4708525" y="2511425"/>
          <p14:tracePt t="96939" x="4721225" y="2511425"/>
          <p14:tracePt t="96947" x="4733925" y="2511425"/>
          <p14:tracePt t="96957" x="4740275" y="2511425"/>
          <p14:tracePt t="96965" x="4746625" y="2511425"/>
          <p14:tracePt t="96973" x="4752975" y="2511425"/>
          <p14:tracePt t="96981" x="4759325" y="2511425"/>
          <p14:tracePt t="96989" x="4772025" y="2505075"/>
          <p14:tracePt t="97005" x="4784725" y="2505075"/>
          <p14:tracePt t="97013" x="4797425" y="2505075"/>
          <p14:tracePt t="97023" x="4805363" y="2505075"/>
          <p14:tracePt t="97031" x="4818063" y="2498725"/>
          <p14:tracePt t="97039" x="4824413" y="2498725"/>
          <p14:tracePt t="97047" x="4837113" y="2492375"/>
          <p14:tracePt t="97055" x="4849813" y="2492375"/>
          <p14:tracePt t="97065" x="4856163" y="2492375"/>
          <p14:tracePt t="97073" x="4862513" y="2492375"/>
          <p14:tracePt t="97081" x="4875213" y="2486025"/>
          <p14:tracePt t="97139" x="4881563" y="2486025"/>
          <p14:tracePt t="97167" x="4887913" y="2486025"/>
          <p14:tracePt t="97179" x="4894263" y="2486025"/>
          <p14:tracePt t="97187" x="4906963" y="2486025"/>
          <p14:tracePt t="97196" x="4919663" y="2486025"/>
          <p14:tracePt t="97203" x="4926013" y="2486025"/>
          <p14:tracePt t="97212" x="4938713" y="2486025"/>
          <p14:tracePt t="97220" x="4945063" y="2486025"/>
          <p14:tracePt t="97594" x="4951413" y="2486025"/>
          <p14:tracePt t="97606" x="4957763" y="2486025"/>
          <p14:tracePt t="97614" x="4970463" y="2492375"/>
          <p14:tracePt t="97622" x="5008563" y="2492375"/>
          <p14:tracePt t="97630" x="5072063" y="2492375"/>
          <p14:tracePt t="97638" x="5160963" y="2492375"/>
          <p14:tracePt t="97646" x="5256213" y="2498725"/>
          <p14:tracePt t="97653" x="5359400" y="2498725"/>
          <p14:tracePt t="97662" x="5467350" y="2511425"/>
          <p14:tracePt t="97670" x="5549900" y="2511425"/>
          <p14:tracePt t="97680" x="5613400" y="2511425"/>
          <p14:tracePt t="97688" x="5670550" y="2498725"/>
          <p14:tracePt t="97695" x="5702300" y="2492375"/>
          <p14:tracePt t="97704" x="5722938" y="2486025"/>
          <p14:tracePt t="97710" x="5729288" y="2486025"/>
          <p14:tracePt t="98005" x="5735638" y="2486025"/>
          <p14:tracePt t="98015" x="5735638" y="2492375"/>
          <p14:tracePt t="98023" x="5748338" y="2492375"/>
          <p14:tracePt t="98031" x="5761038" y="2498725"/>
          <p14:tracePt t="98039" x="5767388" y="2505075"/>
          <p14:tracePt t="98047" x="5773738" y="2511425"/>
          <p14:tracePt t="98055" x="5780088" y="2517775"/>
          <p14:tracePt t="98071" x="5786438" y="2517775"/>
          <p14:tracePt t="98086" x="5792788" y="2517775"/>
          <p14:tracePt t="98116" x="5799138" y="2517775"/>
          <p14:tracePt t="100383" x="5799138" y="2536825"/>
          <p14:tracePt t="100391" x="5799138" y="2568575"/>
          <p14:tracePt t="100399" x="5792788" y="2581275"/>
          <p14:tracePt t="100408" x="5786438" y="2587625"/>
          <p14:tracePt t="100417" x="5780088" y="2600325"/>
          <p14:tracePt t="100424" x="5773738" y="2606675"/>
          <p14:tracePt t="100433" x="5767388" y="2606675"/>
          <p14:tracePt t="100471" x="5761038" y="2606675"/>
          <p14:tracePt t="100479" x="5748338" y="2606675"/>
          <p14:tracePt t="100488" x="5722938" y="2600325"/>
          <p14:tracePt t="100495" x="5683250" y="2593975"/>
          <p14:tracePt t="100501" x="5638800" y="2593975"/>
          <p14:tracePt t="100509" x="5607050" y="2587625"/>
          <p14:tracePt t="100517" x="5562600" y="2587625"/>
          <p14:tracePt t="100525" x="5511800" y="2587625"/>
          <p14:tracePt t="100534" x="5454650" y="2587625"/>
          <p14:tracePt t="100543" x="5391150" y="2587625"/>
          <p14:tracePt t="100549" x="5327650" y="2587625"/>
          <p14:tracePt t="100559" x="5276850" y="2587625"/>
          <p14:tracePt t="100565" x="5218113" y="2593975"/>
          <p14:tracePt t="100575" x="5173663" y="2600325"/>
          <p14:tracePt t="100582" x="5116513" y="2619375"/>
          <p14:tracePt t="100590" x="5053013" y="2625725"/>
          <p14:tracePt t="100598" x="4989513" y="2644775"/>
          <p14:tracePt t="100605" x="4932363" y="2651125"/>
          <p14:tracePt t="100613" x="4875213" y="2657475"/>
          <p14:tracePt t="100622" x="4830763" y="2670175"/>
          <p14:tracePt t="100630" x="4797425" y="2689225"/>
          <p14:tracePt t="100637" x="4746625" y="2701925"/>
          <p14:tracePt t="100643" x="4714875" y="2714625"/>
          <p14:tracePt t="100651" x="4664075" y="2740025"/>
          <p14:tracePt t="100660" x="4619625" y="2765425"/>
          <p14:tracePt t="100667" x="4594225" y="2792413"/>
          <p14:tracePt t="100676" x="4543425" y="2836863"/>
          <p14:tracePt t="100683" x="4505325" y="2874963"/>
          <p14:tracePt t="100692" x="4467225" y="2913063"/>
          <p14:tracePt t="100699" x="4416425" y="2951163"/>
          <p14:tracePt t="100709" x="4365625" y="2982913"/>
          <p14:tracePt t="100715" x="4325938" y="3021013"/>
          <p14:tracePt t="100724" x="4275138" y="3071813"/>
          <p14:tracePt t="100731" x="4256088" y="3122613"/>
          <p14:tracePt t="100740" x="4237038" y="3167063"/>
          <p14:tracePt t="100747" x="4224338" y="3225800"/>
          <p14:tracePt t="100756" x="4217988" y="3276600"/>
          <p14:tracePt t="100763" x="4198938" y="3346450"/>
          <p14:tracePt t="100772" x="4198938" y="3429000"/>
          <p14:tracePt t="100779" x="4198938" y="3505200"/>
          <p14:tracePt t="100787" x="4211638" y="3587750"/>
          <p14:tracePt t="100793" x="4211638" y="3665538"/>
          <p14:tracePt t="100801" x="4217988" y="3729038"/>
          <p14:tracePt t="100809" x="4237038" y="3792538"/>
          <p14:tracePt t="100817" x="4249738" y="3862388"/>
          <p14:tracePt t="100825" x="4275138" y="3925888"/>
          <p14:tracePt t="100835" x="4294188" y="3983038"/>
          <p14:tracePt t="100842" x="4325938" y="4052888"/>
          <p14:tracePt t="100850" x="4359275" y="4117975"/>
          <p14:tracePt t="100860" x="4391025" y="4175125"/>
          <p14:tracePt t="100868" x="4429125" y="4232275"/>
          <p14:tracePt t="100874" x="4467225" y="4302125"/>
          <p14:tracePt t="100885" x="4518025" y="4359275"/>
          <p14:tracePt t="100890" x="4568825" y="4410075"/>
          <p14:tracePt t="100899" x="4619625" y="4460875"/>
          <p14:tracePt t="100906" x="4670425" y="4513263"/>
          <p14:tracePt t="100914" x="4733925" y="4551363"/>
          <p14:tracePt t="100923" x="4791075" y="4589463"/>
          <p14:tracePt t="100929" x="4843463" y="4621213"/>
          <p14:tracePt t="100935" x="4906963" y="4646613"/>
          <p14:tracePt t="100943" x="4989513" y="4672013"/>
          <p14:tracePt t="100951" x="5059363" y="4684713"/>
          <p14:tracePt t="100959" x="5129213" y="4703763"/>
          <p14:tracePt t="100967" x="5192713" y="4716463"/>
          <p14:tracePt t="100976" x="5264150" y="4735513"/>
          <p14:tracePt t="100983" x="5327650" y="4741863"/>
          <p14:tracePt t="100993" x="5391150" y="4754563"/>
          <p14:tracePt t="100999" x="5467350" y="4754563"/>
          <p14:tracePt t="101008" x="5530850" y="4760913"/>
          <p14:tracePt t="101015" x="5575300" y="4767263"/>
          <p14:tracePt t="101024" x="5619750" y="4767263"/>
          <p14:tracePt t="101031" x="5670550" y="4767263"/>
          <p14:tracePt t="101040" x="5722938" y="4767263"/>
          <p14:tracePt t="101049" x="5773738" y="4760913"/>
          <p14:tracePt t="101056" x="5818188" y="4748213"/>
          <p14:tracePt t="101063" x="5862638" y="4735513"/>
          <p14:tracePt t="101072" x="5907088" y="4710113"/>
          <p14:tracePt t="101077" x="5957888" y="4691063"/>
          <p14:tracePt t="101085" x="6002338" y="4665663"/>
          <p14:tracePt t="101093" x="6040438" y="4633913"/>
          <p14:tracePt t="101101" x="6065838" y="4608513"/>
          <p14:tracePt t="101109" x="6103938" y="4557713"/>
          <p14:tracePt t="101117" x="6122988" y="4513263"/>
          <p14:tracePt t="101125" x="6154738" y="4460875"/>
          <p14:tracePt t="101133" x="6188075" y="4416425"/>
          <p14:tracePt t="101142" x="6213475" y="4365625"/>
          <p14:tracePt t="101150" x="6226175" y="4314825"/>
          <p14:tracePt t="101158" x="6245225" y="4264025"/>
          <p14:tracePt t="101165" x="6245225" y="4213225"/>
          <p14:tracePt t="101174" x="6245225" y="4168775"/>
          <p14:tracePt t="101181" x="6245225" y="4124325"/>
          <p14:tracePt t="101190" x="6245225" y="4086225"/>
          <p14:tracePt t="101198" x="6245225" y="4046538"/>
          <p14:tracePt t="101206" x="6238875" y="4014788"/>
          <p14:tracePt t="101215" x="6238875" y="3970338"/>
          <p14:tracePt t="101219" x="6226175" y="3925888"/>
          <p14:tracePt t="101227" x="6226175" y="3875088"/>
          <p14:tracePt t="101235" x="6219825" y="3824288"/>
          <p14:tracePt t="101243" x="6213475" y="3779838"/>
          <p14:tracePt t="101251" x="6200775" y="3748088"/>
          <p14:tracePt t="101259" x="6181725" y="3703638"/>
          <p14:tracePt t="101267" x="6167438" y="3652838"/>
          <p14:tracePt t="101275" x="6154738" y="3606800"/>
          <p14:tracePt t="101283" x="6135688" y="3562350"/>
          <p14:tracePt t="101292" x="6116638" y="3517900"/>
          <p14:tracePt t="101299" x="6097588" y="3467100"/>
          <p14:tracePt t="101308" x="6078538" y="3422650"/>
          <p14:tracePt t="101315" x="6053138" y="3378200"/>
          <p14:tracePt t="101324" x="6034088" y="3327400"/>
          <p14:tracePt t="101333" x="6015038" y="3282950"/>
          <p14:tracePt t="101339" x="5995988" y="3244850"/>
          <p14:tracePt t="101349" x="5957888" y="3205163"/>
          <p14:tracePt t="101353" x="5945188" y="3192463"/>
          <p14:tracePt t="101361" x="5900738" y="3179763"/>
          <p14:tracePt t="101369" x="5862638" y="3167063"/>
          <p14:tracePt t="101377" x="5818188" y="3154363"/>
          <p14:tracePt t="101385" x="5773738" y="3141663"/>
          <p14:tracePt t="101393" x="5729288" y="3135313"/>
          <p14:tracePt t="101401" x="5683250" y="3128963"/>
          <p14:tracePt t="101409" x="5619750" y="3122613"/>
          <p14:tracePt t="101417" x="5575300" y="3122613"/>
          <p14:tracePt t="101425" x="5518150" y="3103563"/>
          <p14:tracePt t="101433" x="5454650" y="3103563"/>
          <p14:tracePt t="101442" x="5403850" y="3097213"/>
          <p14:tracePt t="101449" x="5334000" y="3078163"/>
          <p14:tracePt t="101458" x="5270500" y="3071813"/>
          <p14:tracePt t="101466" x="5205413" y="3065463"/>
          <p14:tracePt t="101474" x="5148263" y="3059113"/>
          <p14:tracePt t="101481" x="5084763" y="3040063"/>
          <p14:tracePt t="101490" x="5040313" y="3027363"/>
          <p14:tracePt t="101495" x="4983163" y="3014663"/>
          <p14:tracePt t="101503" x="4926013" y="3001963"/>
          <p14:tracePt t="101511" x="4862513" y="2982913"/>
          <p14:tracePt t="101519" x="4797425" y="2976563"/>
          <p14:tracePt t="101527" x="4733925" y="2970213"/>
          <p14:tracePt t="101535" x="4689475" y="2970213"/>
          <p14:tracePt t="101543" x="4657725" y="2970213"/>
          <p14:tracePt t="101551" x="4638675" y="2970213"/>
          <p14:tracePt t="101559" x="4606925" y="2970213"/>
          <p14:tracePt t="101567" x="4581525" y="2970213"/>
          <p14:tracePt t="101575" x="4575175" y="2970213"/>
          <p14:tracePt t="101583" x="4562475" y="2970213"/>
          <p14:tracePt t="101592" x="4543425" y="2970213"/>
          <p14:tracePt t="101600" x="4537075" y="2976563"/>
          <p14:tracePt t="101608" x="4524375" y="2976563"/>
          <p14:tracePt t="101615" x="4511675" y="2982913"/>
          <p14:tracePt t="101624" x="4498975" y="2989263"/>
          <p14:tracePt t="101631" x="4492625" y="3001963"/>
          <p14:tracePt t="101640" x="4473575" y="3014663"/>
          <p14:tracePt t="101649" x="4448175" y="3027363"/>
          <p14:tracePt t="101653" x="4429125" y="3040063"/>
          <p14:tracePt t="101661" x="4403725" y="3052763"/>
          <p14:tracePt t="101669" x="4378325" y="3065463"/>
          <p14:tracePt t="101677" x="4365625" y="3078163"/>
          <p14:tracePt t="101685" x="4352925" y="3078163"/>
          <p14:tracePt t="101693" x="4346575" y="3090863"/>
          <p14:tracePt t="101701" x="4332288" y="3103563"/>
          <p14:tracePt t="101709" x="4319588" y="3116263"/>
          <p14:tracePt t="101717" x="4306888" y="3122613"/>
          <p14:tracePt t="101725" x="4300538" y="3135313"/>
          <p14:tracePt t="101733" x="4287838" y="3154363"/>
          <p14:tracePt t="101742" x="4275138" y="3173413"/>
          <p14:tracePt t="101749" x="4268788" y="3192463"/>
          <p14:tracePt t="101758" x="4256088" y="3205163"/>
          <p14:tracePt t="101766" x="4249738" y="3225800"/>
          <p14:tracePt t="101774" x="4243388" y="3251200"/>
          <p14:tracePt t="101779" x="4243388" y="3282950"/>
          <p14:tracePt t="101788" x="4237038" y="3308350"/>
          <p14:tracePt t="101795" x="4237038" y="3333750"/>
          <p14:tracePt t="101803" x="4230688" y="3346450"/>
          <p14:tracePt t="101811" x="4224338" y="3371850"/>
          <p14:tracePt t="101820" x="4224338" y="3390900"/>
          <p14:tracePt t="101827" x="4217988" y="3409950"/>
          <p14:tracePt t="101835" x="4217988" y="3429000"/>
          <p14:tracePt t="101843" x="4217988" y="3448050"/>
          <p14:tracePt t="101851" x="4217988" y="3473450"/>
          <p14:tracePt t="101859" x="4217988" y="3505200"/>
          <p14:tracePt t="101869" x="4224338" y="3549650"/>
          <p14:tracePt t="101882" x="4230688" y="3594100"/>
          <p14:tracePt t="101883" x="4237038" y="3638550"/>
          <p14:tracePt t="101891" x="4237038" y="3684588"/>
          <p14:tracePt t="101900" x="4237038" y="3729038"/>
          <p14:tracePt t="101909" x="4243388" y="3773488"/>
          <p14:tracePt t="101915" x="4249738" y="3817938"/>
          <p14:tracePt t="101922" x="4256088" y="3849688"/>
          <p14:tracePt t="101931" x="4268788" y="3887788"/>
          <p14:tracePt t="101938" x="4281488" y="3919538"/>
          <p14:tracePt t="101945" x="4287838" y="3963988"/>
          <p14:tracePt t="101954" x="4300538" y="4008438"/>
          <p14:tracePt t="101961" x="4319588" y="4059238"/>
          <p14:tracePt t="101969" x="4332288" y="4105275"/>
          <p14:tracePt t="101977" x="4352925" y="4149725"/>
          <p14:tracePt t="101985" x="4365625" y="4194175"/>
          <p14:tracePt t="101993" x="4378325" y="4238625"/>
          <p14:tracePt t="102001" x="4397375" y="4289425"/>
          <p14:tracePt t="102009" x="4410075" y="4321175"/>
          <p14:tracePt t="102017" x="4416425" y="4359275"/>
          <p14:tracePt t="102025" x="4435475" y="4403725"/>
          <p14:tracePt t="102034" x="4448175" y="4448175"/>
          <p14:tracePt t="102041" x="4460875" y="4492625"/>
          <p14:tracePt t="102050" x="4479925" y="4545013"/>
          <p14:tracePt t="102057" x="4492625" y="4589463"/>
          <p14:tracePt t="102065" x="4511675" y="4633913"/>
          <p14:tracePt t="102072" x="4524375" y="4672013"/>
          <p14:tracePt t="102080" x="4537075" y="4703763"/>
          <p14:tracePt t="102088" x="4562475" y="4754563"/>
          <p14:tracePt t="102095" x="4594225" y="4799013"/>
          <p14:tracePt t="102104" x="4619625" y="4830763"/>
          <p14:tracePt t="102111" x="4651375" y="4856163"/>
          <p14:tracePt t="102119" x="4670425" y="4868863"/>
          <p14:tracePt t="102127" x="4683125" y="4881563"/>
          <p14:tracePt t="102135" x="4702175" y="4894263"/>
          <p14:tracePt t="102143" x="4714875" y="4906963"/>
          <p14:tracePt t="102151" x="4727575" y="4913313"/>
          <p14:tracePt t="102159" x="4746625" y="4919663"/>
          <p14:tracePt t="102167" x="4752975" y="4926013"/>
          <p14:tracePt t="102175" x="4765675" y="4933950"/>
          <p14:tracePt t="102183" x="4778375" y="4946650"/>
          <p14:tracePt t="102191" x="4791075" y="4946650"/>
          <p14:tracePt t="102199" x="4811713" y="4953000"/>
          <p14:tracePt t="102208" x="4830763" y="4959350"/>
          <p14:tracePt t="102214" x="4843463" y="4959350"/>
          <p14:tracePt t="102222" x="4849813" y="4959350"/>
          <p14:tracePt t="102230" x="4868863" y="4965700"/>
          <p14:tracePt t="102238" x="4887913" y="4965700"/>
          <p14:tracePt t="102245" x="4906963" y="4972050"/>
          <p14:tracePt t="102254" x="4932363" y="4972050"/>
          <p14:tracePt t="102261" x="4964113" y="4972050"/>
          <p14:tracePt t="102269" x="5008563" y="4972050"/>
          <p14:tracePt t="102277" x="5053013" y="4972050"/>
          <p14:tracePt t="102285" x="5072063" y="4972050"/>
          <p14:tracePt t="102293" x="5116513" y="4972050"/>
          <p14:tracePt t="102301" x="5160963" y="4972050"/>
          <p14:tracePt t="102309" x="5205413" y="4965700"/>
          <p14:tracePt t="102317" x="5237163" y="4959350"/>
          <p14:tracePt t="102325" x="5270500" y="4959350"/>
          <p14:tracePt t="102333" x="5283200" y="4953000"/>
          <p14:tracePt t="102341" x="5302250" y="4946650"/>
          <p14:tracePt t="102349" x="5321300" y="4946650"/>
          <p14:tracePt t="102357" x="5327650" y="4933950"/>
          <p14:tracePt t="102363" x="5340350" y="4933950"/>
          <p14:tracePt t="102372" x="5353050" y="4926013"/>
          <p14:tracePt t="102382" x="5359400" y="4919663"/>
          <p14:tracePt t="102388" x="5372100" y="4906963"/>
          <p14:tracePt t="102395" x="5384800" y="4894263"/>
          <p14:tracePt t="102403" x="5403850" y="4881563"/>
          <p14:tracePt t="102411" x="5422900" y="4875213"/>
          <p14:tracePt t="102419" x="5435600" y="4862513"/>
          <p14:tracePt t="102427" x="5454650" y="4849813"/>
          <p14:tracePt t="102435" x="5486400" y="4837113"/>
          <p14:tracePt t="102443" x="5499100" y="4824413"/>
          <p14:tracePt t="102451" x="5518150" y="4818063"/>
          <p14:tracePt t="102459" x="5530850" y="4805363"/>
          <p14:tracePt t="102467" x="5549900" y="4792663"/>
          <p14:tracePt t="102475" x="5556250" y="4786313"/>
          <p14:tracePt t="102483" x="5575300" y="4773613"/>
          <p14:tracePt t="102490" x="5588000" y="4760913"/>
          <p14:tracePt t="102498" x="5607050" y="4748213"/>
          <p14:tracePt t="102506" x="5626100" y="4735513"/>
          <p14:tracePt t="102515" x="5657850" y="4716463"/>
          <p14:tracePt t="102522" x="5683250" y="4697413"/>
          <p14:tracePt t="102530" x="5702300" y="4678363"/>
          <p14:tracePt t="102538" x="5735638" y="4659313"/>
          <p14:tracePt t="102545" x="5741988" y="4646613"/>
          <p14:tracePt t="102554" x="5754688" y="4627563"/>
          <p14:tracePt t="102561" x="5767388" y="4614863"/>
          <p14:tracePt t="102569" x="5780088" y="4602163"/>
          <p14:tracePt t="102577" x="5792788" y="4589463"/>
          <p14:tracePt t="102585" x="5792788" y="4576763"/>
          <p14:tracePt t="102593" x="5799138" y="4564063"/>
          <p14:tracePt t="102601" x="5811838" y="4545013"/>
          <p14:tracePt t="102609" x="5818188" y="4538663"/>
          <p14:tracePt t="102617" x="5830888" y="4513263"/>
          <p14:tracePt t="102625" x="5837238" y="4473575"/>
          <p14:tracePt t="102633" x="5843588" y="4429125"/>
          <p14:tracePt t="102640" x="5862638" y="4384675"/>
          <p14:tracePt t="102647" x="5875338" y="4340225"/>
          <p14:tracePt t="102656" x="5894388" y="4283075"/>
          <p14:tracePt t="102663" x="5900738" y="4225925"/>
          <p14:tracePt t="102672" x="5907088" y="4175125"/>
          <p14:tracePt t="102680" x="5926138" y="4117975"/>
          <p14:tracePt t="102688" x="5938838" y="4052888"/>
          <p14:tracePt t="102696" x="5945188" y="3995738"/>
          <p14:tracePt t="102704" x="5945188" y="3932238"/>
          <p14:tracePt t="102711" x="5938838" y="3868738"/>
          <p14:tracePt t="102719" x="5919788" y="3811588"/>
          <p14:tracePt t="102727" x="5907088" y="3748088"/>
          <p14:tracePt t="102735" x="5888038" y="3678238"/>
          <p14:tracePt t="102743" x="5875338" y="3613150"/>
          <p14:tracePt t="102751" x="5856288" y="3543300"/>
          <p14:tracePt t="102759" x="5837238" y="3492500"/>
          <p14:tracePt t="102767" x="5824538" y="3441700"/>
          <p14:tracePt t="102775" x="5805488" y="3409950"/>
          <p14:tracePt t="102782" x="5786438" y="3384550"/>
          <p14:tracePt t="102790" x="5773738" y="3352800"/>
          <p14:tracePt t="102797" x="5761038" y="3327400"/>
          <p14:tracePt t="102806" x="5754688" y="3314700"/>
          <p14:tracePt t="102813" x="5741988" y="3302000"/>
          <p14:tracePt t="102822" x="5729288" y="3289300"/>
          <p14:tracePt t="102830" x="5716588" y="3270250"/>
          <p14:tracePt t="102838" x="5702300" y="3251200"/>
          <p14:tracePt t="102847" x="5689600" y="3244850"/>
          <p14:tracePt t="102854" x="5683250" y="3232150"/>
          <p14:tracePt t="102861" x="5664200" y="3211513"/>
          <p14:tracePt t="102869" x="5645150" y="3198813"/>
          <p14:tracePt t="102877" x="5632450" y="3186113"/>
          <p14:tracePt t="102886" x="5600700" y="3173413"/>
          <p14:tracePt t="102893" x="5556250" y="3160713"/>
          <p14:tracePt t="102901" x="5518150" y="3141663"/>
          <p14:tracePt t="102909" x="5480050" y="3128963"/>
          <p14:tracePt t="102917" x="5435600" y="3116263"/>
          <p14:tracePt t="102924" x="5378450" y="3097213"/>
          <p14:tracePt t="102933" x="5314950" y="3084513"/>
          <p14:tracePt t="102940" x="5256213" y="3065463"/>
          <p14:tracePt t="102948" x="5192713" y="3059113"/>
          <p14:tracePt t="102956" x="5129213" y="3040063"/>
          <p14:tracePt t="102963" x="5059363" y="3027363"/>
          <p14:tracePt t="102973" x="5008563" y="3008313"/>
          <p14:tracePt t="102979" x="4938713" y="2995613"/>
          <p14:tracePt t="102989" x="4881563" y="2976563"/>
          <p14:tracePt t="102995" x="4830763" y="2963863"/>
          <p14:tracePt t="103004" x="4784725" y="2951163"/>
          <p14:tracePt t="103011" x="4740275" y="2944813"/>
          <p14:tracePt t="103019" x="4695825" y="2944813"/>
          <p14:tracePt t="103027" x="4651375" y="2944813"/>
          <p14:tracePt t="103035" x="4619625" y="2944813"/>
          <p14:tracePt t="103043" x="4575175" y="2944813"/>
          <p14:tracePt t="103051" x="4537075" y="2957513"/>
          <p14:tracePt t="103059" x="4524375" y="2957513"/>
          <p14:tracePt t="103065" x="4505325" y="2957513"/>
          <p14:tracePt t="103073" x="4486275" y="2963863"/>
          <p14:tracePt t="103082" x="4479925" y="2963863"/>
          <p14:tracePt t="103090" x="4467225" y="2970213"/>
          <p14:tracePt t="103097" x="4460875" y="2970213"/>
          <p14:tracePt t="103106" x="4454525" y="2976563"/>
          <p14:tracePt t="103114" x="4454525" y="2982913"/>
          <p14:tracePt t="103122" x="4441825" y="2982913"/>
          <p14:tracePt t="103131" x="4429125" y="2989263"/>
          <p14:tracePt t="103138" x="4422775" y="3001963"/>
          <p14:tracePt t="103146" x="4410075" y="3014663"/>
          <p14:tracePt t="103154" x="4397375" y="3033713"/>
          <p14:tracePt t="103161" x="4384675" y="3052763"/>
          <p14:tracePt t="103169" x="4371975" y="3084513"/>
          <p14:tracePt t="103177" x="4346575" y="3128963"/>
          <p14:tracePt t="103185" x="4313238" y="3179763"/>
          <p14:tracePt t="103193" x="4287838" y="3238500"/>
          <p14:tracePt t="103201" x="4275138" y="3282950"/>
          <p14:tracePt t="103207" x="4256088" y="3346450"/>
          <p14:tracePt t="103217" x="4243388" y="3397250"/>
          <p14:tracePt t="103223" x="4224338" y="3460750"/>
          <p14:tracePt t="103231" x="4211638" y="3517900"/>
          <p14:tracePt t="103239" x="4192588" y="3568700"/>
          <p14:tracePt t="103248" x="4186238" y="3625850"/>
          <p14:tracePt t="103256" x="4179888" y="3690938"/>
          <p14:tracePt t="103263" x="4179888" y="3754438"/>
          <p14:tracePt t="103272" x="4179888" y="3811588"/>
          <p14:tracePt t="103279" x="4179888" y="3862388"/>
          <p14:tracePt t="103288" x="4186238" y="3919538"/>
          <p14:tracePt t="103298" x="4205288" y="3976688"/>
          <p14:tracePt t="103304" x="4217988" y="4027488"/>
          <p14:tracePt t="103313" x="4237038" y="4086225"/>
          <p14:tracePt t="103319" x="4249738" y="4130675"/>
          <p14:tracePt t="103327" x="4268788" y="4168775"/>
          <p14:tracePt t="103335" x="4275138" y="4187825"/>
          <p14:tracePt t="103343" x="4281488" y="4206875"/>
          <p14:tracePt t="103351" x="4287838" y="4225925"/>
          <p14:tracePt t="103359" x="4300538" y="4244975"/>
          <p14:tracePt t="103365" x="4313238" y="4270375"/>
          <p14:tracePt t="103373" x="4332288" y="4308475"/>
          <p14:tracePt t="103381" x="4332288" y="4333875"/>
          <p14:tracePt t="103390" x="4352925" y="4359275"/>
          <p14:tracePt t="103398" x="4359275" y="4378325"/>
          <p14:tracePt t="103406" x="4371975" y="4403725"/>
          <p14:tracePt t="103413" x="4384675" y="4429125"/>
          <p14:tracePt t="103422" x="4397375" y="4448175"/>
          <p14:tracePt t="103431" x="4410075" y="4473575"/>
          <p14:tracePt t="103438" x="4422775" y="4486275"/>
          <p14:tracePt t="103447" x="4435475" y="4506913"/>
          <p14:tracePt t="103454" x="4448175" y="4525963"/>
          <p14:tracePt t="103463" x="4460875" y="4538663"/>
          <p14:tracePt t="103469" x="4473575" y="4564063"/>
          <p14:tracePt t="103477" x="4486275" y="4576763"/>
          <p14:tracePt t="103486" x="4492625" y="4583113"/>
          <p14:tracePt t="103493" x="4505325" y="4602163"/>
          <p14:tracePt t="103499" x="4518025" y="4614863"/>
          <p14:tracePt t="103507" x="4524375" y="4627563"/>
          <p14:tracePt t="103515" x="4537075" y="4633913"/>
          <p14:tracePt t="103523" x="4543425" y="4640263"/>
          <p14:tracePt t="103531" x="4549775" y="4646613"/>
          <p14:tracePt t="103540" x="4556125" y="4652963"/>
          <p14:tracePt t="103612" x="4562475" y="4659313"/>
          <p14:tracePt t="103619" x="4575175" y="4665663"/>
          <p14:tracePt t="103627" x="4581525" y="4678363"/>
          <p14:tracePt t="103635" x="4594225" y="4684713"/>
          <p14:tracePt t="103643" x="4606925" y="4691063"/>
          <p14:tracePt t="103649" x="4619625" y="4703763"/>
          <p14:tracePt t="103657" x="4638675" y="4716463"/>
          <p14:tracePt t="103665" x="4645025" y="4722813"/>
          <p14:tracePt t="103673" x="4664075" y="4729163"/>
          <p14:tracePt t="103682" x="4683125" y="4741863"/>
          <p14:tracePt t="103690" x="4695825" y="4741863"/>
          <p14:tracePt t="103698" x="4727575" y="4760913"/>
          <p14:tracePt t="103706" x="4752975" y="4767263"/>
          <p14:tracePt t="103713" x="4778375" y="4779963"/>
          <p14:tracePt t="103722" x="4805363" y="4792663"/>
          <p14:tracePt t="103730" x="4824413" y="4799013"/>
          <p14:tracePt t="103738" x="4849813" y="4811713"/>
          <p14:tracePt t="103745" x="4862513" y="4811713"/>
          <p14:tracePt t="103754" x="4881563" y="4818063"/>
          <p14:tracePt t="103762" x="4894263" y="4824413"/>
          <p14:tracePt t="103770" x="4900613" y="4824413"/>
          <p14:tracePt t="103777" x="4906963" y="4824413"/>
          <p14:tracePt t="105025" x="4913313" y="4830763"/>
          <p14:tracePt t="105032" x="4938713" y="4837113"/>
          <p14:tracePt t="105039" x="4964113" y="4849813"/>
          <p14:tracePt t="105047" x="5002213" y="4849813"/>
          <p14:tracePt t="105055" x="5053013" y="4862513"/>
          <p14:tracePt t="105064" x="5129213" y="4881563"/>
          <p14:tracePt t="105072" x="5199063" y="4900613"/>
          <p14:tracePt t="105079" x="5264150" y="4913313"/>
          <p14:tracePt t="105088" x="5327650" y="4926013"/>
          <p14:tracePt t="105095" x="5372100" y="4933950"/>
          <p14:tracePt t="105104" x="5429250" y="4933950"/>
          <p14:tracePt t="105109" x="5467350" y="4933950"/>
          <p14:tracePt t="105118" x="5518150" y="4919663"/>
          <p14:tracePt t="105127" x="5530850" y="4906963"/>
          <p14:tracePt t="105133" x="5543550" y="4900613"/>
          <p14:tracePt t="105141" x="5549900" y="4894263"/>
          <p14:tracePt t="105165" x="5556250" y="4887913"/>
          <p14:tracePt t="105173" x="5562600" y="4875213"/>
          <p14:tracePt t="105181" x="5562600" y="4856163"/>
          <p14:tracePt t="105189" x="5581650" y="4824413"/>
          <p14:tracePt t="105197" x="5594350" y="4786313"/>
          <p14:tracePt t="105205" x="5607050" y="4741863"/>
          <p14:tracePt t="105213" x="5619750" y="4703763"/>
          <p14:tracePt t="105222" x="5638800" y="4659313"/>
          <p14:tracePt t="105229" x="5651500" y="4602163"/>
          <p14:tracePt t="105236" x="5670550" y="4538663"/>
          <p14:tracePt t="105244" x="5695950" y="4460875"/>
          <p14:tracePt t="105252" x="5716588" y="4391025"/>
          <p14:tracePt t="105259" x="5729288" y="4327525"/>
          <p14:tracePt t="105267" x="5735638" y="4264025"/>
          <p14:tracePt t="105275" x="5748338" y="4206875"/>
          <p14:tracePt t="105283" x="5748338" y="4143375"/>
          <p14:tracePt t="105291" x="5748338" y="4098925"/>
          <p14:tracePt t="105299" x="5748338" y="4059238"/>
          <p14:tracePt t="105307" x="5735638" y="3989388"/>
          <p14:tracePt t="105315" x="5716588" y="3925888"/>
          <p14:tracePt t="105323" x="5702300" y="3862388"/>
          <p14:tracePt t="105331" x="5676900" y="3792538"/>
          <p14:tracePt t="105339" x="5645150" y="3722688"/>
          <p14:tracePt t="105347" x="5607050" y="3659188"/>
          <p14:tracePt t="105355" x="5568950" y="3606800"/>
          <p14:tracePt t="105363" x="5530850" y="3562350"/>
          <p14:tracePt t="105371" x="5486400" y="3511550"/>
          <p14:tracePt t="105379" x="5448300" y="3460750"/>
          <p14:tracePt t="105386" x="5403850" y="3416300"/>
          <p14:tracePt t="105396" x="5378450" y="3378200"/>
          <p14:tracePt t="105402" x="5359400" y="3359150"/>
          <p14:tracePt t="105411" x="5334000" y="3327400"/>
          <p14:tracePt t="105418" x="5321300" y="3302000"/>
          <p14:tracePt t="105425" x="5302250" y="3276600"/>
          <p14:tracePt t="105433" x="5289550" y="3232150"/>
          <p14:tracePt t="105441" x="5276850" y="3205163"/>
          <p14:tracePt t="105449" x="5264150" y="3173413"/>
          <p14:tracePt t="105457" x="5249863" y="3160713"/>
          <p14:tracePt t="105465" x="5237163" y="3141663"/>
          <p14:tracePt t="105473" x="5230813" y="3122613"/>
          <p14:tracePt t="105481" x="5224463" y="3109913"/>
          <p14:tracePt t="105497" x="5218113" y="3103563"/>
          <p14:tracePt t="105697" x="5218113" y="3097213"/>
          <p14:tracePt t="105705" x="5218113" y="3090863"/>
          <p14:tracePt t="105713" x="5211763" y="3040063"/>
          <p14:tracePt t="105721" x="5199063" y="2976563"/>
          <p14:tracePt t="105729" x="5180013" y="2900363"/>
          <p14:tracePt t="105737" x="5160963" y="2824163"/>
          <p14:tracePt t="105746" x="5148263" y="2746375"/>
          <p14:tracePt t="105754" x="5129213" y="2651125"/>
          <p14:tracePt t="105761" x="5097463" y="2568575"/>
          <p14:tracePt t="105770" x="5072063" y="2524125"/>
          <p14:tracePt t="105777" x="5040313" y="2473325"/>
          <p14:tracePt t="105787" x="4995863" y="2428875"/>
          <p14:tracePt t="105795" x="4951413" y="2378075"/>
          <p14:tracePt t="105802" x="4881563" y="2332038"/>
          <p14:tracePt t="105812" x="4805363" y="2300288"/>
          <p14:tracePt t="105819" x="4676775" y="2249488"/>
          <p14:tracePt t="105823" x="4505325" y="2205038"/>
          <p14:tracePt t="105831" x="4306888" y="2154238"/>
          <p14:tracePt t="105839" x="4122738" y="2135188"/>
          <p14:tracePt t="105847" x="3944938" y="2109788"/>
          <p14:tracePt t="105855" x="3759200" y="2090738"/>
          <p14:tracePt t="105863" x="3568700" y="2052638"/>
          <p14:tracePt t="105871" x="3382963" y="2027238"/>
          <p14:tracePt t="105880" x="3154363" y="1989138"/>
          <p14:tracePt t="105895" x="2847975" y="1951038"/>
          <p14:tracePt t="105904" x="2740025" y="1951038"/>
          <p14:tracePt t="105911" x="2657475" y="1951038"/>
          <p14:tracePt t="105920" x="2593975" y="1951038"/>
          <p14:tracePt t="105927" x="2543175" y="1951038"/>
          <p14:tracePt t="105936" x="2503488" y="1957388"/>
          <p14:tracePt t="105944" x="2484438" y="1963738"/>
          <p14:tracePt t="105952" x="2478088" y="1970088"/>
          <p14:tracePt t="105957" x="2465388" y="1970088"/>
          <p14:tracePt t="105965" x="2459038" y="1970088"/>
          <p14:tracePt t="105973" x="2452688" y="1976438"/>
          <p14:tracePt t="105981" x="2439988" y="1982788"/>
          <p14:tracePt t="105989" x="2420938" y="1989138"/>
          <p14:tracePt t="105997" x="2401888" y="2001838"/>
          <p14:tracePt t="106005" x="2389188" y="2020888"/>
          <p14:tracePt t="106013" x="2376488" y="2033588"/>
          <p14:tracePt t="106021" x="2363788" y="2046288"/>
          <p14:tracePt t="106029" x="2344738" y="2071688"/>
          <p14:tracePt t="106038" x="2332038" y="2097088"/>
          <p14:tracePt t="106045" x="2312988" y="2122488"/>
          <p14:tracePt t="106054" x="2300288" y="2147888"/>
          <p14:tracePt t="106061" x="2287588" y="2179638"/>
          <p14:tracePt t="106070" x="2268538" y="2205038"/>
          <p14:tracePt t="106077" x="2268538" y="2217738"/>
          <p14:tracePt t="106087" x="2262188" y="2243138"/>
          <p14:tracePt t="106093" x="2262188" y="2274888"/>
          <p14:tracePt t="106104" x="2262188" y="2312988"/>
          <p14:tracePt t="106107" x="2262188" y="2332038"/>
          <p14:tracePt t="106115" x="2262188" y="2378075"/>
          <p14:tracePt t="106123" x="2274888" y="2403475"/>
          <p14:tracePt t="106131" x="2287588" y="2428875"/>
          <p14:tracePt t="106139" x="2300288" y="2454275"/>
          <p14:tracePt t="106147" x="2319338" y="2479675"/>
          <p14:tracePt t="106155" x="2338388" y="2498725"/>
          <p14:tracePt t="106163" x="2363788" y="2524125"/>
          <p14:tracePt t="106172" x="2401888" y="2536825"/>
          <p14:tracePt t="106179" x="2446338" y="2549525"/>
          <p14:tracePt t="106187" x="2503488" y="2568575"/>
          <p14:tracePt t="106195" x="2568575" y="2581275"/>
          <p14:tracePt t="106204" x="2625725" y="2593975"/>
          <p14:tracePt t="106211" x="2670175" y="2606675"/>
          <p14:tracePt t="106220" x="2733675" y="2625725"/>
          <p14:tracePt t="106229" x="2790825" y="2625725"/>
          <p14:tracePt t="106236" x="2854325" y="2632075"/>
          <p14:tracePt t="106244" x="2917825" y="2638425"/>
          <p14:tracePt t="106252" x="3008313" y="2644775"/>
          <p14:tracePt t="106260" x="3078163" y="2644775"/>
          <p14:tracePt t="106268" x="3148013" y="2657475"/>
          <p14:tracePt t="106276" x="3211513" y="2657475"/>
          <p14:tracePt t="106283" x="3294063" y="2663825"/>
          <p14:tracePt t="106291" x="3370263" y="2682875"/>
          <p14:tracePt t="106300" x="3435350" y="2695575"/>
          <p14:tracePt t="106307" x="3492500" y="2695575"/>
          <p14:tracePt t="106315" x="3543300" y="2695575"/>
          <p14:tracePt t="106323" x="3587750" y="2695575"/>
          <p14:tracePt t="106331" x="3632200" y="2682875"/>
          <p14:tracePt t="106339" x="3670300" y="2670175"/>
          <p14:tracePt t="106347" x="3695700" y="2651125"/>
          <p14:tracePt t="106355" x="3708400" y="2644775"/>
          <p14:tracePt t="106363" x="3721100" y="2632075"/>
          <p14:tracePt t="106371" x="3733800" y="2619375"/>
          <p14:tracePt t="106381" x="3733800" y="2606675"/>
          <p14:tracePt t="106389" x="3740150" y="2600325"/>
          <p14:tracePt t="106397" x="3740150" y="2581275"/>
          <p14:tracePt t="106405" x="3740150" y="2549525"/>
          <p14:tracePt t="106413" x="3740150" y="2517775"/>
          <p14:tracePt t="106423" x="3740150" y="2492375"/>
          <p14:tracePt t="106429" x="3733800" y="2460625"/>
          <p14:tracePt t="106437" x="3727450" y="2422525"/>
          <p14:tracePt t="106445" x="3721100" y="2397125"/>
          <p14:tracePt t="106455" x="3714750" y="2365375"/>
          <p14:tracePt t="106463" x="3702050" y="2319338"/>
          <p14:tracePt t="106470" x="3689350" y="2293938"/>
          <p14:tracePt t="106478" x="3670300" y="2255838"/>
          <p14:tracePt t="106486" x="3657600" y="2236788"/>
          <p14:tracePt t="106493" x="3651250" y="2217738"/>
          <p14:tracePt t="106502" x="3644900" y="2211388"/>
          <p14:tracePt t="106510" x="3632200" y="2192338"/>
          <p14:tracePt t="106518" x="3619500" y="2179638"/>
          <p14:tracePt t="106526" x="3606800" y="2160588"/>
          <p14:tracePt t="106534" x="3594100" y="2147888"/>
          <p14:tracePt t="106541" x="3581400" y="2141538"/>
          <p14:tracePt t="106550" x="3549650" y="2116138"/>
          <p14:tracePt t="106557" x="3524250" y="2103438"/>
          <p14:tracePt t="106565" x="3492500" y="2084388"/>
          <p14:tracePt t="106573" x="3454400" y="2071688"/>
          <p14:tracePt t="106581" x="3395663" y="2052638"/>
          <p14:tracePt t="106589" x="3332163" y="2039938"/>
          <p14:tracePt t="106597" x="3255963" y="2020888"/>
          <p14:tracePt t="106603" x="3167063" y="2001838"/>
          <p14:tracePt t="106611" x="3090863" y="1989138"/>
          <p14:tracePt t="106620" x="3027363" y="1976438"/>
          <p14:tracePt t="106627" x="2962275" y="1963738"/>
          <p14:tracePt t="106636" x="2873375" y="1951038"/>
          <p14:tracePt t="106644" x="2803525" y="1951038"/>
          <p14:tracePt t="106653" x="2733675" y="1957388"/>
          <p14:tracePt t="106660" x="2689225" y="1963738"/>
          <p14:tracePt t="106668" x="2638425" y="1970088"/>
          <p14:tracePt t="106676" x="2593975" y="1982788"/>
          <p14:tracePt t="106684" x="2543175" y="2001838"/>
          <p14:tracePt t="106691" x="2497138" y="2014538"/>
          <p14:tracePt t="106699" x="2465388" y="2027238"/>
          <p14:tracePt t="106707" x="2433638" y="2046288"/>
          <p14:tracePt t="106715" x="2420938" y="2052638"/>
          <p14:tracePt t="106723" x="2408238" y="2065338"/>
          <p14:tracePt t="106731" x="2395538" y="2078038"/>
          <p14:tracePt t="106739" x="2382838" y="2090738"/>
          <p14:tracePt t="106748" x="2370138" y="2109788"/>
          <p14:tracePt t="106755" x="2363788" y="2122488"/>
          <p14:tracePt t="106761" x="2351088" y="2141538"/>
          <p14:tracePt t="106770" x="2338388" y="2160588"/>
          <p14:tracePt t="106778" x="2332038" y="2179638"/>
          <p14:tracePt t="106786" x="2325688" y="2192338"/>
          <p14:tracePt t="106794" x="2325688" y="2211388"/>
          <p14:tracePt t="106802" x="2325688" y="2230438"/>
          <p14:tracePt t="106810" x="2325688" y="2255838"/>
          <p14:tracePt t="106818" x="2332038" y="2274888"/>
          <p14:tracePt t="106828" x="2338388" y="2300288"/>
          <p14:tracePt t="106834" x="2351088" y="2319338"/>
          <p14:tracePt t="106841" x="2363788" y="2338388"/>
          <p14:tracePt t="106850" x="2370138" y="2359025"/>
          <p14:tracePt t="106857" x="2382838" y="2378075"/>
          <p14:tracePt t="106866" x="2395538" y="2390775"/>
          <p14:tracePt t="106873" x="2408238" y="2409825"/>
          <p14:tracePt t="106893" x="2490788" y="2454275"/>
          <p14:tracePt t="106896" x="2555875" y="2479675"/>
          <p14:tracePt t="106903" x="2632075" y="2498725"/>
          <p14:tracePt t="106911" x="2740025" y="2511425"/>
          <p14:tracePt t="106920" x="2847975" y="2524125"/>
          <p14:tracePt t="106927" x="2976563" y="2524125"/>
          <p14:tracePt t="106936" x="3148013" y="2524125"/>
          <p14:tracePt t="106943" x="3306763" y="2536825"/>
          <p14:tracePt t="106952" x="3421063" y="2536825"/>
          <p14:tracePt t="106959" x="3543300" y="2524125"/>
          <p14:tracePt t="106968" x="3651250" y="2505075"/>
          <p14:tracePt t="106976" x="3733800" y="2486025"/>
          <p14:tracePt t="106984" x="3810000" y="2466975"/>
          <p14:tracePt t="106992" x="3867150" y="2460625"/>
          <p14:tracePt t="106999" x="3894138" y="2460625"/>
          <p14:tracePt t="107007" x="3900488" y="2454275"/>
          <p14:tracePt t="107015" x="3906838" y="2454275"/>
          <p14:tracePt t="107410" x="3906838" y="2466975"/>
          <p14:tracePt t="107417" x="3906838" y="2505075"/>
          <p14:tracePt t="107425" x="3906838" y="2543175"/>
          <p14:tracePt t="107434" x="3900488" y="2574925"/>
          <p14:tracePt t="107443" x="3887788" y="2600325"/>
          <p14:tracePt t="107450" x="3873500" y="2638425"/>
          <p14:tracePt t="107457" x="3860800" y="2682875"/>
          <p14:tracePt t="107465" x="3860800" y="2727325"/>
          <p14:tracePt t="107473" x="3854450" y="2771775"/>
          <p14:tracePt t="107482" x="3848100" y="2817813"/>
          <p14:tracePt t="107489" x="3841750" y="2862263"/>
          <p14:tracePt t="107497" x="3835400" y="2906713"/>
          <p14:tracePt t="107505" x="3816350" y="2957513"/>
          <p14:tracePt t="107513" x="3803650" y="3008313"/>
          <p14:tracePt t="107521" x="3797300" y="3052763"/>
          <p14:tracePt t="107529" x="3797300" y="3090863"/>
          <p14:tracePt t="107537" x="3797300" y="3148013"/>
          <p14:tracePt t="107544" x="3797300" y="3192463"/>
          <p14:tracePt t="107553" x="3810000" y="3251200"/>
          <p14:tracePt t="107562" x="3829050" y="3282950"/>
          <p14:tracePt t="107568" x="3841750" y="3321050"/>
          <p14:tracePt t="107577" x="3873500" y="3359150"/>
          <p14:tracePt t="107584" x="3887788" y="3378200"/>
          <p14:tracePt t="107593" x="3913188" y="3403600"/>
          <p14:tracePt t="107600" x="3957638" y="3416300"/>
          <p14:tracePt t="107607" x="4002088" y="3435350"/>
          <p14:tracePt t="107616" x="4046538" y="3448050"/>
          <p14:tracePt t="107623" x="4097338" y="3460750"/>
          <p14:tracePt t="107631" x="4141788" y="3479800"/>
          <p14:tracePt t="107640" x="4173538" y="3486150"/>
          <p14:tracePt t="107649" x="4198938" y="3492500"/>
          <p14:tracePt t="107656" x="4224338" y="3498850"/>
          <p14:tracePt t="107663" x="4243388" y="3498850"/>
          <p14:tracePt t="107671" x="4249738" y="3498850"/>
          <p14:tracePt t="107679" x="4256088" y="3498850"/>
          <p14:tracePt t="107707" x="4256088" y="3492500"/>
          <p14:tracePt t="107715" x="4256088" y="3486150"/>
          <p14:tracePt t="107723" x="4243388" y="3473450"/>
          <p14:tracePt t="107732" x="4230688" y="3454400"/>
          <p14:tracePt t="107739" x="4217988" y="3435350"/>
          <p14:tracePt t="107747" x="4179888" y="3409950"/>
          <p14:tracePt t="107755" x="4141788" y="3378200"/>
          <p14:tracePt t="107763" x="4090988" y="3346450"/>
          <p14:tracePt t="107771" x="4046538" y="3321050"/>
          <p14:tracePt t="107779" x="3989388" y="3289300"/>
          <p14:tracePt t="107787" x="3932238" y="3257550"/>
          <p14:tracePt t="107794" x="3860800" y="3211513"/>
          <p14:tracePt t="107802" x="3790950" y="3167063"/>
          <p14:tracePt t="107809" x="3733800" y="3141663"/>
          <p14:tracePt t="107818" x="3676650" y="3109913"/>
          <p14:tracePt t="107825" x="3632200" y="3097213"/>
          <p14:tracePt t="107834" x="3587750" y="3071813"/>
          <p14:tracePt t="107842" x="3536950" y="3059113"/>
          <p14:tracePt t="107850" x="3492500" y="3040063"/>
          <p14:tracePt t="107859" x="3454400" y="3027363"/>
          <p14:tracePt t="107866" x="3408363" y="3021013"/>
          <p14:tracePt t="107873" x="3370263" y="3021013"/>
          <p14:tracePt t="107892" x="3319463" y="3021013"/>
          <p14:tracePt t="107897" x="3306763" y="3021013"/>
          <p14:tracePt t="107905" x="3287713" y="3027363"/>
          <p14:tracePt t="107913" x="3262313" y="3040063"/>
          <p14:tracePt t="107921" x="3243263" y="3046413"/>
          <p14:tracePt t="107929" x="3198813" y="3059113"/>
          <p14:tracePt t="107936" x="3154363" y="3071813"/>
          <p14:tracePt t="107943" x="3109913" y="3090863"/>
          <p14:tracePt t="107953" x="3065463" y="3103563"/>
          <p14:tracePt t="107960" x="3014663" y="3135313"/>
          <p14:tracePt t="107968" x="2968625" y="3160713"/>
          <p14:tracePt t="107976" x="2924175" y="3186113"/>
          <p14:tracePt t="107984" x="2886075" y="3211513"/>
          <p14:tracePt t="107993" x="2847975" y="3232150"/>
          <p14:tracePt t="108000" x="2809875" y="3251200"/>
          <p14:tracePt t="108007" x="2790825" y="3270250"/>
          <p14:tracePt t="108016" x="2778125" y="3289300"/>
          <p14:tracePt t="108023" x="2765425" y="3308350"/>
          <p14:tracePt t="108031" x="2765425" y="3340100"/>
          <p14:tracePt t="108039" x="2759075" y="3371850"/>
          <p14:tracePt t="108047" x="2759075" y="3416300"/>
          <p14:tracePt t="108055" x="2778125" y="3460750"/>
          <p14:tracePt t="108063" x="2790825" y="3505200"/>
          <p14:tracePt t="108071" x="2816225" y="3556000"/>
          <p14:tracePt t="108077" x="2841625" y="3600450"/>
          <p14:tracePt t="108085" x="2873375" y="3652838"/>
          <p14:tracePt t="108094" x="2911475" y="3697288"/>
          <p14:tracePt t="108102" x="2962275" y="3741738"/>
          <p14:tracePt t="108109" x="3001963" y="3773488"/>
          <p14:tracePt t="108119" x="3059113" y="3805238"/>
          <p14:tracePt t="108125" x="3116263" y="3830638"/>
          <p14:tracePt t="108134" x="3167063" y="3843338"/>
          <p14:tracePt t="108142" x="3224213" y="3862388"/>
          <p14:tracePt t="108149" x="3281363" y="3875088"/>
          <p14:tracePt t="108158" x="3344863" y="3894138"/>
          <p14:tracePt t="108165" x="3414713" y="3906838"/>
          <p14:tracePt t="108174" x="3479800" y="3925888"/>
          <p14:tracePt t="108181" x="3543300" y="3938588"/>
          <p14:tracePt t="108189" x="3613150" y="3963988"/>
          <p14:tracePt t="108197" x="3670300" y="3983038"/>
          <p14:tracePt t="108205" x="3721100" y="3989388"/>
          <p14:tracePt t="108213" x="3765550" y="3995738"/>
          <p14:tracePt t="108221" x="3822700" y="3995738"/>
          <p14:tracePt t="108229" x="3867150" y="3983038"/>
          <p14:tracePt t="108236" x="3913188" y="3963988"/>
          <p14:tracePt t="108243" x="3944938" y="3951288"/>
          <p14:tracePt t="108253" x="3951288" y="3932238"/>
          <p14:tracePt t="108259" x="3963988" y="3925888"/>
          <p14:tracePt t="108269" x="3970338" y="3900488"/>
          <p14:tracePt t="108275" x="3976688" y="3862388"/>
          <p14:tracePt t="108284" x="3976688" y="3843338"/>
          <p14:tracePt t="108293" x="3976688" y="3798888"/>
          <p14:tracePt t="108300" x="3963988" y="3767138"/>
          <p14:tracePt t="108310" x="3957638" y="3722688"/>
          <p14:tracePt t="108316" x="3938588" y="3671888"/>
          <p14:tracePt t="108325" x="3925888" y="3638550"/>
          <p14:tracePt t="108332" x="3913188" y="3587750"/>
          <p14:tracePt t="108339" x="3894138" y="3556000"/>
          <p14:tracePt t="108347" x="3879850" y="3517900"/>
          <p14:tracePt t="108355" x="3854450" y="3473450"/>
          <p14:tracePt t="108363" x="3841750" y="3435350"/>
          <p14:tracePt t="108371" x="3816350" y="3390900"/>
          <p14:tracePt t="108377" x="3797300" y="3359150"/>
          <p14:tracePt t="108386" x="3765550" y="3321050"/>
          <p14:tracePt t="108393" x="3752850" y="3308350"/>
          <p14:tracePt t="108402" x="3733800" y="3289300"/>
          <p14:tracePt t="108409" x="3702050" y="3263900"/>
          <p14:tracePt t="108418" x="3676650" y="3251200"/>
          <p14:tracePt t="108425" x="3644900" y="3238500"/>
          <p14:tracePt t="108434" x="3613150" y="3225800"/>
          <p14:tracePt t="108443" x="3568700" y="3211513"/>
          <p14:tracePt t="108450" x="3524250" y="3192463"/>
          <p14:tracePt t="108459" x="3479800" y="3186113"/>
          <p14:tracePt t="108465" x="3421063" y="3179763"/>
          <p14:tracePt t="108474" x="3357563" y="3179763"/>
          <p14:tracePt t="108481" x="3287713" y="3179763"/>
          <p14:tracePt t="108490" x="3217863" y="3198813"/>
          <p14:tracePt t="108497" x="3167063" y="3205163"/>
          <p14:tracePt t="108505" x="3128963" y="3219450"/>
          <p14:tracePt t="108513" x="3109913" y="3225800"/>
          <p14:tracePt t="108519" x="3097213" y="3238500"/>
          <p14:tracePt t="108527" x="3090863" y="3244850"/>
          <p14:tracePt t="108535" x="3078163" y="3251200"/>
          <p14:tracePt t="108543" x="3065463" y="3263900"/>
          <p14:tracePt t="108552" x="3059113" y="3276600"/>
          <p14:tracePt t="108559" x="3059113" y="3295650"/>
          <p14:tracePt t="108568" x="3059113" y="3314700"/>
          <p14:tracePt t="108576" x="3059113" y="3340100"/>
          <p14:tracePt t="108585" x="3059113" y="3371850"/>
          <p14:tracePt t="108591" x="3065463" y="3409950"/>
          <p14:tracePt t="108600" x="3084513" y="3441700"/>
          <p14:tracePt t="108609" x="3097213" y="3467100"/>
          <p14:tracePt t="108616" x="3116263" y="3498850"/>
          <p14:tracePt t="108625" x="3128963" y="3511550"/>
          <p14:tracePt t="108632" x="3141663" y="3524250"/>
          <p14:tracePt t="108639" x="3148013" y="3536950"/>
          <p14:tracePt t="108647" x="3160713" y="3549650"/>
          <p14:tracePt t="108655" x="3173413" y="3562350"/>
          <p14:tracePt t="108661" x="3186113" y="3575050"/>
          <p14:tracePt t="108669" x="3192463" y="3575050"/>
          <p14:tracePt t="108677" x="3198813" y="3581400"/>
          <p14:tracePt t="109784" x="3198813" y="3587750"/>
          <p14:tracePt t="109794" x="3192463" y="3613150"/>
          <p14:tracePt t="109801" x="3173413" y="3646488"/>
          <p14:tracePt t="109810" x="3154363" y="3671888"/>
          <p14:tracePt t="109817" x="3135313" y="3697288"/>
          <p14:tracePt t="109823" x="3116263" y="3709988"/>
          <p14:tracePt t="109829" x="3103563" y="3729038"/>
          <p14:tracePt t="109837" x="3084513" y="3748088"/>
          <p14:tracePt t="109845" x="3065463" y="3767138"/>
          <p14:tracePt t="109853" x="3046413" y="3786188"/>
          <p14:tracePt t="109861" x="3021013" y="3805238"/>
          <p14:tracePt t="109869" x="2982913" y="3836988"/>
          <p14:tracePt t="109890" x="2892425" y="3913188"/>
          <p14:tracePt t="109894" x="2847975" y="3938588"/>
          <p14:tracePt t="109901" x="2790825" y="3970338"/>
          <p14:tracePt t="109909" x="2733675" y="3995738"/>
          <p14:tracePt t="109918" x="2676525" y="4021138"/>
          <p14:tracePt t="109925" x="2619375" y="4033838"/>
          <p14:tracePt t="109934" x="2574925" y="4052888"/>
          <p14:tracePt t="109942" x="2549525" y="4065588"/>
          <p14:tracePt t="109950" x="2530475" y="4079875"/>
          <p14:tracePt t="109956" x="2517775" y="4086225"/>
          <p14:tracePt t="109964" x="2503488" y="4092575"/>
          <p14:tracePt t="109971" x="2497138" y="4105275"/>
          <p14:tracePt t="109979" x="2484438" y="4117975"/>
          <p14:tracePt t="109987" x="2471738" y="4137025"/>
          <p14:tracePt t="109995" x="2459038" y="4168775"/>
          <p14:tracePt t="110003" x="2446338" y="4206875"/>
          <p14:tracePt t="110012" x="2433638" y="4251325"/>
          <p14:tracePt t="110019" x="2433638" y="4289425"/>
          <p14:tracePt t="110027" x="2439988" y="4333875"/>
          <p14:tracePt t="110035" x="2452688" y="4384675"/>
          <p14:tracePt t="110043" x="2465388" y="4429125"/>
          <p14:tracePt t="110051" x="2484438" y="4473575"/>
          <p14:tracePt t="110059" x="2497138" y="4519613"/>
          <p14:tracePt t="110067" x="2509838" y="4557713"/>
          <p14:tracePt t="110075" x="2543175" y="4595813"/>
          <p14:tracePt t="110084" x="2574925" y="4640263"/>
          <p14:tracePt t="110091" x="2613025" y="4684713"/>
          <p14:tracePt t="110100" x="2651125" y="4710113"/>
          <p14:tracePt t="110106" x="2701925" y="4741863"/>
          <p14:tracePt t="110114" x="2759075" y="4760913"/>
          <p14:tracePt t="110121" x="2822575" y="4773613"/>
          <p14:tracePt t="110129" x="2892425" y="4799013"/>
          <p14:tracePt t="110137" x="2995613" y="4818063"/>
          <p14:tracePt t="110145" x="3084513" y="4837113"/>
          <p14:tracePt t="110153" x="3179763" y="4856163"/>
          <p14:tracePt t="110161" x="3287713" y="4868863"/>
          <p14:tracePt t="110169" x="3389313" y="4881563"/>
          <p14:tracePt t="110177" x="3511550" y="4881563"/>
          <p14:tracePt t="110185" x="3613150" y="4887913"/>
          <p14:tracePt t="110193" x="3689350" y="4887913"/>
          <p14:tracePt t="110201" x="3740150" y="4887913"/>
          <p14:tracePt t="110209" x="3797300" y="4875213"/>
          <p14:tracePt t="110217" x="3841750" y="4856163"/>
          <p14:tracePt t="110225" x="3879850" y="4843463"/>
          <p14:tracePt t="110233" x="3894138" y="4830763"/>
          <p14:tracePt t="110241" x="3900488" y="4818063"/>
          <p14:tracePt t="110248" x="3906838" y="4811713"/>
          <p14:tracePt t="110256" x="3906838" y="4792663"/>
          <p14:tracePt t="110264" x="3906838" y="4767263"/>
          <p14:tracePt t="110271" x="3906838" y="4735513"/>
          <p14:tracePt t="110279" x="3894138" y="4691063"/>
          <p14:tracePt t="110287" x="3887788" y="4646613"/>
          <p14:tracePt t="110295" x="3873500" y="4602163"/>
          <p14:tracePt t="110303" x="3854450" y="4557713"/>
          <p14:tracePt t="110311" x="3841750" y="4498975"/>
          <p14:tracePt t="110319" x="3822700" y="4454525"/>
          <p14:tracePt t="110327" x="3797300" y="4397375"/>
          <p14:tracePt t="110335" x="3765550" y="4346575"/>
          <p14:tracePt t="110343" x="3727450" y="4302125"/>
          <p14:tracePt t="110351" x="3676650" y="4251325"/>
          <p14:tracePt t="110359" x="3632200" y="4200525"/>
          <p14:tracePt t="110367" x="3562350" y="4156075"/>
          <p14:tracePt t="110375" x="3492500" y="4124325"/>
          <p14:tracePt t="110383" x="3414713" y="4098925"/>
          <p14:tracePt t="110391" x="3351213" y="4079875"/>
          <p14:tracePt t="110399" x="3275013" y="4065588"/>
          <p14:tracePt t="110406" x="3205163" y="4046538"/>
          <p14:tracePt t="110414" x="3141663" y="4033838"/>
          <p14:tracePt t="110422" x="3065463" y="4021138"/>
          <p14:tracePt t="110429" x="2989263" y="4008438"/>
          <p14:tracePt t="110437" x="2911475" y="3995738"/>
          <p14:tracePt t="110445" x="2828925" y="3989388"/>
          <p14:tracePt t="110453" x="2746375" y="3983038"/>
          <p14:tracePt t="110461" x="2638425" y="3983038"/>
          <p14:tracePt t="110469" x="2543175" y="3983038"/>
          <p14:tracePt t="110477" x="2478088" y="4002088"/>
          <p14:tracePt t="110485" x="2433638" y="4008438"/>
          <p14:tracePt t="110493" x="2389188" y="4014788"/>
          <p14:tracePt t="110501" x="2363788" y="4021138"/>
          <p14:tracePt t="110509" x="2344738" y="4021138"/>
          <p14:tracePt t="110517" x="2332038" y="4027488"/>
          <p14:tracePt t="110523" x="2325688" y="4033838"/>
          <p14:tracePt t="110532" x="2312988" y="4040188"/>
          <p14:tracePt t="110541" x="2312988" y="4046538"/>
          <p14:tracePt t="110548" x="2300288" y="4059238"/>
          <p14:tracePt t="110558" x="2293938" y="4065588"/>
          <p14:tracePt t="110564" x="2293938" y="4092575"/>
          <p14:tracePt t="110571" x="2293938" y="4130675"/>
          <p14:tracePt t="110580" x="2293938" y="4187825"/>
          <p14:tracePt t="110587" x="2300288" y="4232275"/>
          <p14:tracePt t="110595" x="2312988" y="4276725"/>
          <p14:tracePt t="110603" x="2332038" y="4321175"/>
          <p14:tracePt t="110611" x="2344738" y="4359275"/>
          <p14:tracePt t="110619" x="2357438" y="4384675"/>
          <p14:tracePt t="110627" x="2395538" y="4416425"/>
          <p14:tracePt t="110635" x="2433638" y="4441825"/>
          <p14:tracePt t="110643" x="2478088" y="4454525"/>
          <p14:tracePt t="110651" x="2549525" y="4473575"/>
          <p14:tracePt t="110659" x="2613025" y="4498975"/>
          <p14:tracePt t="110667" x="2689225" y="4525963"/>
          <p14:tracePt t="110674" x="2765425" y="4538663"/>
          <p14:tracePt t="110682" x="2873375" y="4557713"/>
          <p14:tracePt t="110689" x="2982913" y="4576763"/>
          <p14:tracePt t="110698" x="3128963" y="4595813"/>
          <p14:tracePt t="110707" x="3268663" y="4602163"/>
          <p14:tracePt t="110714" x="3395663" y="4602163"/>
          <p14:tracePt t="110722" x="3505200" y="4602163"/>
          <p14:tracePt t="110729" x="3587750" y="4602163"/>
          <p14:tracePt t="110737" x="3651250" y="4602163"/>
          <p14:tracePt t="110745" x="3714750" y="4602163"/>
          <p14:tracePt t="110753" x="3771900" y="4595813"/>
          <p14:tracePt t="110761" x="3816350" y="4589463"/>
          <p14:tracePt t="110769" x="3841750" y="4576763"/>
          <p14:tracePt t="110777" x="3860800" y="4564063"/>
          <p14:tracePt t="110785" x="3873500" y="4551363"/>
          <p14:tracePt t="110801" x="3873500" y="4545013"/>
          <p14:tracePt t="111529" x="3873500" y="4551363"/>
          <p14:tracePt t="111537" x="3906838" y="4564063"/>
          <p14:tracePt t="111546" x="3938588" y="4570413"/>
          <p14:tracePt t="111551" x="3976688" y="4576763"/>
          <p14:tracePt t="111561" x="4002088" y="4583113"/>
          <p14:tracePt t="111567" x="4046538" y="4595813"/>
          <p14:tracePt t="111574" x="4090988" y="4602163"/>
          <p14:tracePt t="111582" x="4116388" y="4602163"/>
          <p14:tracePt t="111590" x="4148138" y="4608513"/>
          <p14:tracePt t="111598" x="4173538" y="4608513"/>
          <p14:tracePt t="111607" x="4186238" y="4614863"/>
          <p14:tracePt t="111614" x="4198938" y="4621213"/>
          <p14:tracePt t="111623" x="4217988" y="4627563"/>
          <p14:tracePt t="111630" x="4230688" y="4633913"/>
          <p14:tracePt t="111639" x="4230688" y="4640263"/>
          <p14:tracePt t="111646" x="4237038" y="4640263"/>
          <p14:tracePt t="112291" x="4243388" y="4640263"/>
          <p14:tracePt t="112296" x="4256088" y="4640263"/>
          <p14:tracePt t="112309" x="4268788" y="4640263"/>
          <p14:tracePt t="112315" x="4275138" y="4640263"/>
          <p14:tracePt t="112323" x="4287838" y="4640263"/>
          <p14:tracePt t="112329" x="4300538" y="4640263"/>
          <p14:tracePt t="112338" x="4300538" y="4633913"/>
          <p14:tracePt t="112346" x="4306888" y="4633913"/>
          <p14:tracePt t="112355" x="4313238" y="4621213"/>
          <p14:tracePt t="112362" x="4325938" y="4614863"/>
          <p14:tracePt t="112369" x="4332288" y="4602163"/>
          <p14:tracePt t="112378" x="4346575" y="4589463"/>
          <p14:tracePt t="112385" x="4359275" y="4576763"/>
          <p14:tracePt t="112396" x="4371975" y="4570413"/>
          <p14:tracePt t="112401" x="4391025" y="4538663"/>
          <p14:tracePt t="112409" x="4410075" y="4525963"/>
          <p14:tracePt t="112420" x="4429125" y="4506913"/>
          <p14:tracePt t="112427" x="4441825" y="4467225"/>
          <p14:tracePt t="112435" x="4454525" y="4429125"/>
          <p14:tracePt t="112443" x="4467225" y="4416425"/>
          <p14:tracePt t="112451" x="4479925" y="4397375"/>
          <p14:tracePt t="112459" x="4486275" y="4371975"/>
          <p14:tracePt t="112467" x="4498975" y="4352925"/>
          <p14:tracePt t="112478" x="4498975" y="4321175"/>
          <p14:tracePt t="112485" x="4498975" y="4302125"/>
          <p14:tracePt t="112493" x="4498975" y="4283075"/>
          <p14:tracePt t="112501" x="4498975" y="4257675"/>
          <p14:tracePt t="112509" x="4498975" y="4225925"/>
          <p14:tracePt t="112517" x="4498975" y="4181475"/>
          <p14:tracePt t="112525" x="4498975" y="4156075"/>
          <p14:tracePt t="112533" x="4492625" y="4137025"/>
          <p14:tracePt t="112543" x="4486275" y="4111625"/>
          <p14:tracePt t="112549" x="4479925" y="4065588"/>
          <p14:tracePt t="112557" x="4473575" y="4040188"/>
          <p14:tracePt t="112565" x="4454525" y="4002088"/>
          <p14:tracePt t="112573" x="4441825" y="3976688"/>
          <p14:tracePt t="112581" x="4429125" y="3951288"/>
          <p14:tracePt t="112590" x="4416425" y="3913188"/>
          <p14:tracePt t="112598" x="4391025" y="3875088"/>
          <p14:tracePt t="112605" x="4378325" y="3849688"/>
          <p14:tracePt t="112614" x="4365625" y="3824288"/>
          <p14:tracePt t="112621" x="4352925" y="3798888"/>
          <p14:tracePt t="112630" x="4332288" y="3779838"/>
          <p14:tracePt t="112639" x="4319588" y="3754438"/>
          <p14:tracePt t="112646" x="4294188" y="3735388"/>
          <p14:tracePt t="112655" x="4268788" y="3709988"/>
          <p14:tracePt t="112662" x="4230688" y="3684588"/>
          <p14:tracePt t="112669" x="4179888" y="3659188"/>
          <p14:tracePt t="112675" x="4154488" y="3638550"/>
          <p14:tracePt t="112683" x="4116388" y="3606800"/>
          <p14:tracePt t="112691" x="4097338" y="3587750"/>
          <p14:tracePt t="112699" x="4059238" y="3556000"/>
          <p14:tracePt t="112707" x="4040188" y="3536950"/>
          <p14:tracePt t="112715" x="4014788" y="3517900"/>
          <p14:tracePt t="112723" x="4002088" y="3505200"/>
          <p14:tracePt t="112731" x="3989388" y="3498850"/>
          <p14:tracePt t="112739" x="3983038" y="3486150"/>
          <p14:tracePt t="112748" x="3983038" y="3479800"/>
          <p14:tracePt t="112755" x="3976688" y="3473450"/>
          <p14:tracePt t="113122" x="3995738" y="3467100"/>
          <p14:tracePt t="113129" x="4021138" y="3454400"/>
          <p14:tracePt t="113137" x="4052888" y="3441700"/>
          <p14:tracePt t="113146" x="4103688" y="3422650"/>
          <p14:tracePt t="113154" x="4148138" y="3416300"/>
          <p14:tracePt t="113162" x="4186238" y="3416300"/>
          <p14:tracePt t="113171" x="4230688" y="3416300"/>
          <p14:tracePt t="113178" x="4275138" y="3416300"/>
          <p14:tracePt t="113185" x="4313238" y="3429000"/>
          <p14:tracePt t="113194" x="4359275" y="3448050"/>
          <p14:tracePt t="113201" x="4384675" y="3460750"/>
          <p14:tracePt t="113209" x="4416425" y="3479800"/>
          <p14:tracePt t="113217" x="4429125" y="3492500"/>
          <p14:tracePt t="113225" x="4454525" y="3511550"/>
          <p14:tracePt t="113233" x="4473575" y="3530600"/>
          <p14:tracePt t="113241" x="4486275" y="3549650"/>
          <p14:tracePt t="113249" x="4498975" y="3568700"/>
          <p14:tracePt t="113255" x="4511675" y="3581400"/>
          <p14:tracePt t="113264" x="4524375" y="3606800"/>
          <p14:tracePt t="113272" x="4537075" y="3638550"/>
          <p14:tracePt t="113280" x="4549775" y="3665538"/>
          <p14:tracePt t="113287" x="4562475" y="3709988"/>
          <p14:tracePt t="113296" x="4581525" y="3748088"/>
          <p14:tracePt t="113305" x="4594225" y="3792538"/>
          <p14:tracePt t="113312" x="4613275" y="3849688"/>
          <p14:tracePt t="113320" x="4625975" y="3900488"/>
          <p14:tracePt t="113328" x="4632325" y="3957638"/>
          <p14:tracePt t="113337" x="4645025" y="4014788"/>
          <p14:tracePt t="113344" x="4657725" y="4059238"/>
          <p14:tracePt t="113351" x="4657725" y="4105275"/>
          <p14:tracePt t="113359" x="4664075" y="4124325"/>
          <p14:tracePt t="113367" x="4664075" y="4149725"/>
          <p14:tracePt t="113375" x="4664075" y="4175125"/>
          <p14:tracePt t="113383" x="4651375" y="4200525"/>
          <p14:tracePt t="113391" x="4638675" y="4238625"/>
          <p14:tracePt t="113397" x="4625975" y="4264025"/>
          <p14:tracePt t="113405" x="4600575" y="4302125"/>
          <p14:tracePt t="113414" x="4581525" y="4327525"/>
          <p14:tracePt t="113422" x="4568825" y="4352925"/>
          <p14:tracePt t="113430" x="4556125" y="4371975"/>
          <p14:tracePt t="113437" x="4543425" y="4391025"/>
          <p14:tracePt t="113446" x="4530725" y="4403725"/>
          <p14:tracePt t="113454" x="4524375" y="4410075"/>
          <p14:tracePt t="113462" x="4524375" y="4422775"/>
          <p14:tracePt t="113471" x="4524375" y="4429125"/>
          <p14:tracePt t="113509" x="4537075" y="4435475"/>
          <p14:tracePt t="113517" x="4537075" y="4441825"/>
          <p14:tracePt t="113525" x="4549775" y="4448175"/>
          <p14:tracePt t="113533" x="4562475" y="4454525"/>
          <p14:tracePt t="113541" x="4587875" y="4460875"/>
          <p14:tracePt t="113547" x="4606925" y="4467225"/>
          <p14:tracePt t="113555" x="4651375" y="4473575"/>
          <p14:tracePt t="113564" x="4695825" y="4473575"/>
          <p14:tracePt t="113571" x="4740275" y="4473575"/>
          <p14:tracePt t="113580" x="4784725" y="4473575"/>
          <p14:tracePt t="113587" x="4830763" y="4473575"/>
          <p14:tracePt t="113596" x="4875213" y="4460875"/>
          <p14:tracePt t="113603" x="4900613" y="4441825"/>
          <p14:tracePt t="113612" x="4932363" y="4416425"/>
          <p14:tracePt t="113619" x="4951413" y="4378325"/>
          <p14:tracePt t="113628" x="4970463" y="4333875"/>
          <p14:tracePt t="113636" x="4976813" y="4289425"/>
          <p14:tracePt t="113644" x="4976813" y="4225925"/>
          <p14:tracePt t="113651" x="4976813" y="4175125"/>
          <p14:tracePt t="113659" x="4964113" y="4105275"/>
          <p14:tracePt t="113667" x="4938713" y="4027488"/>
          <p14:tracePt t="113675" x="4894263" y="3932238"/>
          <p14:tracePt t="113681" x="4849813" y="3830638"/>
          <p14:tracePt t="113689" x="4791075" y="3735388"/>
          <p14:tracePt t="113697" x="4740275" y="3652838"/>
          <p14:tracePt t="113706" x="4670425" y="3581400"/>
          <p14:tracePt t="113714" x="4600575" y="3530600"/>
          <p14:tracePt t="113721" x="4537075" y="3498850"/>
          <p14:tracePt t="113730" x="4479925" y="3479800"/>
          <p14:tracePt t="113737" x="4435475" y="3467100"/>
          <p14:tracePt t="113746" x="4397375" y="3460750"/>
          <p14:tracePt t="113753" x="4391025" y="3454400"/>
          <p14:tracePt t="113762" x="4384675" y="3454400"/>
          <p14:tracePt t="113789" x="4384675" y="3467100"/>
          <p14:tracePt t="113797" x="4397375" y="3511550"/>
          <p14:tracePt t="113805" x="4422775" y="3556000"/>
          <p14:tracePt t="113813" x="4460875" y="3606800"/>
          <p14:tracePt t="113821" x="4511675" y="3652838"/>
          <p14:tracePt t="113830" x="4568825" y="3690938"/>
          <p14:tracePt t="113836" x="4632325" y="3703638"/>
          <p14:tracePt t="113846" x="4695825" y="3709988"/>
          <p14:tracePt t="113853" x="4791075" y="3722688"/>
          <p14:tracePt t="113862" x="4881563" y="3709988"/>
          <p14:tracePt t="113869" x="4976813" y="3684588"/>
          <p14:tracePt t="113878" x="5084763" y="3659188"/>
          <p14:tracePt t="113887" x="5211763" y="3606800"/>
          <p14:tracePt t="113894" x="5314950" y="3549650"/>
          <p14:tracePt t="113901" x="5397500" y="3498850"/>
          <p14:tracePt t="113910" x="5448300" y="3429000"/>
          <p14:tracePt t="113915" x="5492750" y="3359150"/>
          <p14:tracePt t="113925" x="5511800" y="3302000"/>
          <p14:tracePt t="113933" x="5524500" y="3232150"/>
          <p14:tracePt t="113941" x="5524500" y="3141663"/>
          <p14:tracePt t="113950" x="5511800" y="3046413"/>
          <p14:tracePt t="113961" x="5492750" y="2970213"/>
          <p14:tracePt t="113966" x="5441950" y="2900363"/>
          <p14:tracePt t="113973" x="5378450" y="2824163"/>
          <p14:tracePt t="113981" x="5321300" y="2752725"/>
          <p14:tracePt t="113989" x="5249863" y="2682875"/>
          <p14:tracePt t="113997" x="5180013" y="2613025"/>
          <p14:tracePt t="114005" x="5097463" y="2562225"/>
          <p14:tracePt t="114012" x="5008563" y="2505075"/>
          <p14:tracePt t="114019" x="4951413" y="2473325"/>
          <p14:tracePt t="114028" x="4887913" y="2447925"/>
          <p14:tracePt t="114037" x="4824413" y="2435225"/>
          <p14:tracePt t="114044" x="4752975" y="2416175"/>
          <p14:tracePt t="114053" x="4695825" y="2397125"/>
          <p14:tracePt t="114059" x="4632325" y="2384425"/>
          <p14:tracePt t="114067" x="4581525" y="2384425"/>
          <p14:tracePt t="114075" x="4518025" y="2384425"/>
          <p14:tracePt t="114083" x="4460875" y="2384425"/>
          <p14:tracePt t="114091" x="4416425" y="2384425"/>
          <p14:tracePt t="114099" x="4378325" y="2384425"/>
          <p14:tracePt t="114107" x="4332288" y="2384425"/>
          <p14:tracePt t="114115" x="4306888" y="2384425"/>
          <p14:tracePt t="114123" x="4275138" y="2384425"/>
          <p14:tracePt t="114131" x="4237038" y="2378075"/>
          <p14:tracePt t="114139" x="4205288" y="2365375"/>
          <p14:tracePt t="114147" x="4154488" y="2338388"/>
          <p14:tracePt t="114154" x="4116388" y="2312988"/>
          <p14:tracePt t="114162" x="4071938" y="2293938"/>
          <p14:tracePt t="114173" x="4002088" y="2255838"/>
          <p14:tracePt t="114177" x="3938588" y="2243138"/>
          <p14:tracePt t="114188" x="3873500" y="2224088"/>
          <p14:tracePt t="114194" x="3803650" y="2211388"/>
          <p14:tracePt t="114202" x="3752850" y="2192338"/>
          <p14:tracePt t="114209" x="3702050" y="2179638"/>
          <p14:tracePt t="114217" x="3657600" y="2160588"/>
          <p14:tracePt t="114225" x="3625850" y="2154238"/>
          <p14:tracePt t="114233" x="3594100" y="2154238"/>
          <p14:tracePt t="114241" x="3568700" y="2154238"/>
          <p14:tracePt t="114250" x="3549650" y="2154238"/>
          <p14:tracePt t="114257" x="3536950" y="2160588"/>
          <p14:tracePt t="114265" x="3530600" y="2173288"/>
          <p14:tracePt t="114273" x="3511550" y="2205038"/>
          <p14:tracePt t="114281" x="3498850" y="2249488"/>
          <p14:tracePt t="114289" x="3492500" y="2312988"/>
          <p14:tracePt t="114296" x="3492500" y="2384425"/>
          <p14:tracePt t="114303" x="3511550" y="2447925"/>
          <p14:tracePt t="114313" x="3530600" y="2505075"/>
          <p14:tracePt t="114319" x="3575050" y="2574925"/>
          <p14:tracePt t="114328" x="3625850" y="2619375"/>
          <p14:tracePt t="114336" x="3683000" y="2670175"/>
          <p14:tracePt t="114344" x="3740150" y="2695575"/>
          <p14:tracePt t="114351" x="3784600" y="2701925"/>
          <p14:tracePt t="114362" x="3841750" y="2701925"/>
          <p14:tracePt t="114367" x="3887788" y="2670175"/>
          <p14:tracePt t="114376" x="3938588" y="2632075"/>
          <p14:tracePt t="114383" x="3963988" y="2574925"/>
          <p14:tracePt t="114391" x="3989388" y="2505075"/>
          <p14:tracePt t="114399" x="4002088" y="2428875"/>
          <p14:tracePt t="114407" x="4002088" y="2359025"/>
          <p14:tracePt t="114415" x="3995738" y="2281238"/>
          <p14:tracePt t="114423" x="3957638" y="2205038"/>
          <p14:tracePt t="114431" x="3919538" y="2135188"/>
          <p14:tracePt t="114439" x="3854450" y="2084388"/>
          <p14:tracePt t="114447" x="3790950" y="2039938"/>
          <p14:tracePt t="114455" x="3714750" y="2020888"/>
          <p14:tracePt t="114463" x="3606800" y="2014538"/>
          <p14:tracePt t="114471" x="3524250" y="2014538"/>
          <p14:tracePt t="114479" x="3460750" y="2014538"/>
          <p14:tracePt t="114488" x="3389313" y="2027238"/>
          <p14:tracePt t="114496" x="3325813" y="2039938"/>
          <p14:tracePt t="114503" x="3255963" y="2078038"/>
          <p14:tracePt t="114512" x="3198813" y="2109788"/>
          <p14:tracePt t="114517" x="3154363" y="2147888"/>
          <p14:tracePt t="114525" x="3122613" y="2185988"/>
          <p14:tracePt t="114533" x="3097213" y="2236788"/>
          <p14:tracePt t="114541" x="3084513" y="2268538"/>
          <p14:tracePt t="114549" x="3071813" y="2306638"/>
          <p14:tracePt t="114557" x="3071813" y="2338388"/>
          <p14:tracePt t="114565" x="3071813" y="2371725"/>
          <p14:tracePt t="114573" x="3084513" y="2403475"/>
          <p14:tracePt t="114581" x="3109913" y="2428875"/>
          <p14:tracePt t="114589" x="3154363" y="2441575"/>
          <p14:tracePt t="114597" x="3211513" y="2454275"/>
          <p14:tracePt t="114605" x="3275013" y="2460625"/>
          <p14:tracePt t="114613" x="3351213" y="2460625"/>
          <p14:tracePt t="114622" x="3414713" y="2441575"/>
          <p14:tracePt t="114629" x="3498850" y="2397125"/>
          <p14:tracePt t="114639" x="3575050" y="2351088"/>
          <p14:tracePt t="114649" x="3644900" y="2312988"/>
          <p14:tracePt t="114656" x="3689350" y="2268538"/>
          <p14:tracePt t="114664" x="3708400" y="2249488"/>
          <p14:tracePt t="114673" x="3708400" y="2243138"/>
          <p14:tracePt t="114681" x="3708400" y="2236788"/>
          <p14:tracePt t="114690" x="3708400" y="2230438"/>
          <p14:tracePt t="114696" x="3702050" y="2224088"/>
          <p14:tracePt t="114703" x="3689350" y="2217738"/>
          <p14:tracePt t="114712" x="3689350" y="2211388"/>
          <p14:tracePt t="114719" x="3676650" y="2211388"/>
          <p14:tracePt t="114728" x="3670300" y="2211388"/>
          <p14:tracePt t="114747" x="3663950" y="2211388"/>
          <p14:tracePt t="114833" x="3657600" y="2211388"/>
          <p14:tracePt t="116443" x="3657600" y="2300288"/>
          <p14:tracePt t="116451" x="3657600" y="2447925"/>
          <p14:tracePt t="116460" x="3657600" y="2600325"/>
          <p14:tracePt t="116467" x="3663950" y="2778125"/>
          <p14:tracePt t="116476" x="3683000" y="2944813"/>
          <p14:tracePt t="116484" x="3708400" y="3128963"/>
          <p14:tracePt t="116493" x="3759200" y="3365500"/>
          <p14:tracePt t="116501" x="3784600" y="3606800"/>
          <p14:tracePt t="116507" x="3829050" y="3919538"/>
          <p14:tracePt t="116515" x="3900488" y="4200525"/>
          <p14:tracePt t="116521" x="3976688" y="4422775"/>
          <p14:tracePt t="116529" x="4046538" y="4583113"/>
          <p14:tracePt t="116537" x="4103688" y="4703763"/>
          <p14:tracePt t="116546" x="4160838" y="4792663"/>
          <p14:tracePt t="116553" x="4211638" y="4862513"/>
          <p14:tracePt t="116562" x="4243388" y="4913313"/>
          <p14:tracePt t="116569" x="4275138" y="4959350"/>
          <p14:tracePt t="116577" x="4294188" y="4997450"/>
          <p14:tracePt t="116585" x="4306888" y="5016500"/>
          <p14:tracePt t="116594" x="4319588" y="5029200"/>
          <p14:tracePt t="116601" x="4332288" y="5035550"/>
          <p14:tracePt t="116610" x="4346575" y="5048250"/>
          <p14:tracePt t="116618" x="4371975" y="5060950"/>
          <p14:tracePt t="116626" x="4403725" y="5060950"/>
          <p14:tracePt t="116634" x="4448175" y="5060950"/>
          <p14:tracePt t="116643" x="4511675" y="5054600"/>
          <p14:tracePt t="116650" x="4581525" y="5016500"/>
          <p14:tracePt t="116658" x="4645025" y="4972050"/>
          <p14:tracePt t="116663" x="4714875" y="4919663"/>
          <p14:tracePt t="116671" x="4784725" y="4849813"/>
          <p14:tracePt t="116679" x="4856163" y="4779963"/>
          <p14:tracePt t="116687" x="4906963" y="4710113"/>
          <p14:tracePt t="116695" x="4957763" y="4646613"/>
          <p14:tracePt t="116703" x="5014913" y="4576763"/>
          <p14:tracePt t="116711" x="5053013" y="4519613"/>
          <p14:tracePt t="116720" x="5084763" y="4460875"/>
          <p14:tracePt t="116727" x="5103813" y="4391025"/>
          <p14:tracePt t="116735" x="5122863" y="4327525"/>
          <p14:tracePt t="116744" x="5122863" y="4264025"/>
          <p14:tracePt t="116752" x="5116513" y="4219575"/>
          <p14:tracePt t="116760" x="5103813" y="4175125"/>
          <p14:tracePt t="116767" x="5091113" y="4124325"/>
          <p14:tracePt t="116776" x="5072063" y="4079875"/>
          <p14:tracePt t="116784" x="5059363" y="4046538"/>
          <p14:tracePt t="116792" x="5040313" y="3995738"/>
          <p14:tracePt t="116797" x="5027613" y="3951288"/>
          <p14:tracePt t="116805" x="5014913" y="3906838"/>
          <p14:tracePt t="116814" x="4995863" y="3862388"/>
          <p14:tracePt t="116821" x="4983163" y="3805238"/>
          <p14:tracePt t="116830" x="4964113" y="3760788"/>
          <p14:tracePt t="116837" x="4951413" y="3716338"/>
          <p14:tracePt t="116845" x="4938713" y="3665538"/>
          <p14:tracePt t="116853" x="4919663" y="3619500"/>
          <p14:tracePt t="116861" x="4906963" y="3581400"/>
          <p14:tracePt t="116869" x="4894263" y="3556000"/>
          <p14:tracePt t="116877" x="4881563" y="3524250"/>
          <p14:tracePt t="116885" x="4862513" y="3473450"/>
          <p14:tracePt t="116894" x="4849813" y="3441700"/>
          <p14:tracePt t="116901" x="4837113" y="3403600"/>
          <p14:tracePt t="116910" x="4830763" y="3371850"/>
          <p14:tracePt t="116917" x="4811713" y="3327400"/>
          <p14:tracePt t="116927" x="4797425" y="3295650"/>
          <p14:tracePt t="116933" x="4791075" y="3263900"/>
          <p14:tracePt t="116943" x="4778375" y="3238500"/>
          <p14:tracePt t="116947" x="4772025" y="3211513"/>
          <p14:tracePt t="116955" x="4765675" y="3192463"/>
          <p14:tracePt t="116963" x="4759325" y="3179763"/>
          <p14:tracePt t="116971" x="4752975" y="3167063"/>
          <p14:tracePt t="116979" x="4752975" y="3154363"/>
          <p14:tracePt t="116987" x="4752975" y="3148013"/>
          <p14:tracePt t="117059" x="4746625" y="3148013"/>
          <p14:tracePt t="117076" x="4746625" y="3167063"/>
          <p14:tracePt t="117084" x="4740275" y="3238500"/>
          <p14:tracePt t="117089" x="4740275" y="3314700"/>
          <p14:tracePt t="117097" x="4740275" y="3409950"/>
          <p14:tracePt t="117105" x="4740275" y="3511550"/>
          <p14:tracePt t="117113" x="4721225" y="3600450"/>
          <p14:tracePt t="117121" x="4714875" y="3697288"/>
          <p14:tracePt t="117129" x="4714875" y="3792538"/>
          <p14:tracePt t="117137" x="4714875" y="3862388"/>
          <p14:tracePt t="117145" x="4721225" y="3938588"/>
          <p14:tracePt t="117153" x="4721225" y="4002088"/>
          <p14:tracePt t="117161" x="4727575" y="4059238"/>
          <p14:tracePt t="117169" x="4727575" y="4105275"/>
          <p14:tracePt t="117177" x="4727575" y="4124325"/>
          <p14:tracePt t="117186" x="4727575" y="4149725"/>
          <p14:tracePt t="117193" x="4727575" y="4162425"/>
          <p14:tracePt t="117201" x="4727575" y="4168775"/>
          <p14:tracePt t="117332" x="4733925" y="4162425"/>
          <p14:tracePt t="117340" x="4765675" y="4105275"/>
          <p14:tracePt t="117348" x="4797425" y="4046538"/>
          <p14:tracePt t="117358" x="4843463" y="3970338"/>
          <p14:tracePt t="117363" x="4868863" y="3875088"/>
          <p14:tracePt t="117371" x="4913313" y="3703638"/>
          <p14:tracePt t="117379" x="4932363" y="3536950"/>
          <p14:tracePt t="117387" x="4951413" y="3441700"/>
          <p14:tracePt t="117395" x="4970463" y="3359150"/>
          <p14:tracePt t="117403" x="4995863" y="3282950"/>
          <p14:tracePt t="117411" x="5008563" y="3225800"/>
          <p14:tracePt t="117421" x="5008563" y="3192463"/>
          <p14:tracePt t="117429" x="5008563" y="3154363"/>
          <p14:tracePt t="117437" x="5008563" y="3141663"/>
          <p14:tracePt t="117445" x="5008563" y="3122613"/>
          <p14:tracePt t="117453" x="5008563" y="3116263"/>
          <p14:tracePt t="117532" x="5008563" y="3173413"/>
          <p14:tracePt t="117539" x="5008563" y="3282950"/>
          <p14:tracePt t="117547" x="5008563" y="3409950"/>
          <p14:tracePt t="117555" x="5008563" y="3562350"/>
          <p14:tracePt t="117563" x="5002213" y="3741738"/>
          <p14:tracePt t="117571" x="4976813" y="3906838"/>
          <p14:tracePt t="117579" x="4970463" y="4008438"/>
          <p14:tracePt t="117587" x="4951413" y="4117975"/>
          <p14:tracePt t="117595" x="4951413" y="4213225"/>
          <p14:tracePt t="117603" x="4951413" y="4327525"/>
          <p14:tracePt t="117611" x="4951413" y="4435475"/>
          <p14:tracePt t="117619" x="4951413" y="4532313"/>
          <p14:tracePt t="117627" x="4951413" y="4583113"/>
          <p14:tracePt t="117635" x="4951413" y="4614863"/>
          <p14:tracePt t="117643" x="4951413" y="4627563"/>
          <p14:tracePt t="117652" x="4951413" y="4633913"/>
          <p14:tracePt t="119027" x="4957763" y="4646613"/>
          <p14:tracePt t="119036" x="5008563" y="4691063"/>
          <p14:tracePt t="119044" x="5078413" y="4760913"/>
          <p14:tracePt t="119051" x="5148263" y="4811713"/>
          <p14:tracePt t="119059" x="5205413" y="4856163"/>
          <p14:tracePt t="119067" x="5264150" y="4894263"/>
          <p14:tracePt t="119075" x="5327650" y="4946650"/>
          <p14:tracePt t="119083" x="5378450" y="4997450"/>
          <p14:tracePt t="119092" x="5422900" y="5048250"/>
          <p14:tracePt t="119099" x="5473700" y="5086350"/>
          <p14:tracePt t="119233" x="6786563" y="5092700"/>
          <p14:tracePt t="119241" x="6888163" y="5035550"/>
          <p14:tracePt t="119249" x="6970713" y="4984750"/>
          <p14:tracePt t="119258" x="7053263" y="4926013"/>
          <p14:tracePt t="119265" x="7175500" y="4868863"/>
          <p14:tracePt t="119274" x="7302500" y="4799013"/>
          <p14:tracePt t="119283" x="7410450" y="4716463"/>
          <p14:tracePt t="119290" x="7524750" y="4633913"/>
          <p14:tracePt t="119299" x="7615238" y="4557713"/>
          <p14:tracePt t="119303" x="7685088" y="4486275"/>
          <p14:tracePt t="119311" x="7754938" y="4384675"/>
          <p14:tracePt t="119319" x="7799388" y="4308475"/>
          <p14:tracePt t="119327" x="7850188" y="4225925"/>
          <p14:tracePt t="119335" x="7894638" y="4149725"/>
          <p14:tracePt t="119343" x="7920038" y="4059238"/>
          <p14:tracePt t="119351" x="7939088" y="3963988"/>
          <p14:tracePt t="119359" x="7951788" y="3868738"/>
          <p14:tracePt t="119367" x="7970838" y="3760788"/>
          <p14:tracePt t="119375" x="7970838" y="3646488"/>
          <p14:tracePt t="119383" x="7958138" y="3479800"/>
          <p14:tracePt t="119392" x="7932738" y="3314700"/>
          <p14:tracePt t="119399" x="7920038" y="3192463"/>
          <p14:tracePt t="119408" x="7900988" y="3084513"/>
          <p14:tracePt t="119415" x="7856538" y="2989263"/>
          <p14:tracePt t="119424" x="7818438" y="2913063"/>
          <p14:tracePt t="119431" x="7786688" y="2836863"/>
          <p14:tracePt t="119437" x="7748588" y="2746375"/>
          <p14:tracePt t="119445" x="7716838" y="2676525"/>
          <p14:tracePt t="119453" x="7685088" y="2613025"/>
          <p14:tracePt t="119461" x="7640638" y="2543175"/>
          <p14:tracePt t="119469" x="7583488" y="2479675"/>
          <p14:tracePt t="119477" x="7512050" y="2428875"/>
          <p14:tracePt t="119485" x="7442200" y="2378075"/>
          <p14:tracePt t="119493" x="7353300" y="2332038"/>
          <p14:tracePt t="119501" x="7277100" y="2306638"/>
          <p14:tracePt t="119509" x="7213600" y="2293938"/>
          <p14:tracePt t="119517" x="7156450" y="2274888"/>
          <p14:tracePt t="119525" x="7099300" y="2268538"/>
          <p14:tracePt t="119533" x="7046913" y="2268538"/>
          <p14:tracePt t="119542" x="7015163" y="2268538"/>
          <p14:tracePt t="119549" x="6989763" y="2268538"/>
          <p14:tracePt t="119558" x="6964363" y="2281238"/>
          <p14:tracePt t="119565" x="6945313" y="2293938"/>
          <p14:tracePt t="119574" x="6919913" y="2312988"/>
          <p14:tracePt t="119579" x="6881813" y="2332038"/>
          <p14:tracePt t="119588" x="6831013" y="2384425"/>
          <p14:tracePt t="119595" x="6792913" y="2441575"/>
          <p14:tracePt t="119603" x="6735763" y="2511425"/>
          <p14:tracePt t="119611" x="6678613" y="2593975"/>
          <p14:tracePt t="119619" x="6613525" y="2682875"/>
          <p14:tracePt t="119627" x="6556375" y="2798763"/>
          <p14:tracePt t="119635" x="6492875" y="2919413"/>
          <p14:tracePt t="119643" x="6423025" y="3078163"/>
          <p14:tracePt t="119651" x="6378575" y="3198813"/>
          <p14:tracePt t="119659" x="6359525" y="3263900"/>
          <p14:tracePt t="119667" x="6340475" y="3340100"/>
          <p14:tracePt t="119675" x="6327775" y="3416300"/>
          <p14:tracePt t="119683" x="6327775" y="3511550"/>
          <p14:tracePt t="119691" x="6327775" y="3619500"/>
          <p14:tracePt t="119699" x="6346825" y="3722688"/>
          <p14:tracePt t="119708" x="6365875" y="3824288"/>
          <p14:tracePt t="119716" x="6378575" y="3887788"/>
          <p14:tracePt t="119724" x="6397625" y="3951288"/>
          <p14:tracePt t="119729" x="6410325" y="4008438"/>
          <p14:tracePt t="119738" x="6435725" y="4065588"/>
          <p14:tracePt t="119745" x="6461125" y="4124325"/>
          <p14:tracePt t="119753" x="6486525" y="4168775"/>
          <p14:tracePt t="119761" x="6505575" y="4219575"/>
          <p14:tracePt t="119769" x="6537325" y="4264025"/>
          <p14:tracePt t="119777" x="6581775" y="4314825"/>
          <p14:tracePt t="119785" x="6634163" y="4371975"/>
          <p14:tracePt t="119793" x="6672263" y="4429125"/>
          <p14:tracePt t="119801" x="6716713" y="4479925"/>
          <p14:tracePt t="119809" x="6767513" y="4532313"/>
          <p14:tracePt t="119817" x="6805613" y="4576763"/>
          <p14:tracePt t="119825" x="6856413" y="4621213"/>
          <p14:tracePt t="119833" x="6900863" y="4659313"/>
          <p14:tracePt t="119841" x="6951663" y="4684713"/>
          <p14:tracePt t="119849" x="6983413" y="4697413"/>
          <p14:tracePt t="119858" x="7008813" y="4710113"/>
          <p14:tracePt t="119865" x="7027863" y="4722813"/>
          <p14:tracePt t="119874" x="7040563" y="4729163"/>
          <p14:tracePt t="119881" x="7053263" y="4741863"/>
          <p14:tracePt t="119895" x="7059613" y="4741863"/>
          <p14:tracePt t="119911" x="7065963" y="4741863"/>
          <p14:tracePt t="119931" x="7085013" y="4748213"/>
          <p14:tracePt t="119935" x="7099300" y="4754563"/>
          <p14:tracePt t="119943" x="7105650" y="4760913"/>
          <p14:tracePt t="119951" x="7124700" y="4767263"/>
          <p14:tracePt t="119959" x="7156450" y="4779963"/>
          <p14:tracePt t="119967" x="7194550" y="4786313"/>
          <p14:tracePt t="119975" x="7219950" y="4799013"/>
          <p14:tracePt t="119983" x="7232650" y="4805363"/>
          <p14:tracePt t="119991" x="7239000" y="4811713"/>
          <p14:tracePt t="120000" x="7251700" y="4811713"/>
          <p14:tracePt t="120007" x="7264400" y="4818063"/>
          <p14:tracePt t="120013" x="7270750" y="4818063"/>
          <p14:tracePt t="120023" x="7283450" y="4818063"/>
          <p14:tracePt t="120038" x="7315200" y="4824413"/>
          <p14:tracePt t="120046" x="7334250" y="4824413"/>
          <p14:tracePt t="120053" x="7359650" y="4824413"/>
          <p14:tracePt t="120061" x="7385050" y="4824413"/>
          <p14:tracePt t="120069" x="7404100" y="4830763"/>
          <p14:tracePt t="120077" x="7423150" y="4830763"/>
          <p14:tracePt t="120085" x="7442200" y="4830763"/>
          <p14:tracePt t="120101" x="7448550" y="4830763"/>
          <p14:tracePt t="121294" x="7461250" y="4830763"/>
          <p14:tracePt t="121302" x="7531100" y="4779963"/>
          <p14:tracePt t="121309" x="7646988" y="4722813"/>
          <p14:tracePt t="121317" x="7780338" y="4684713"/>
          <p14:tracePt t="121325" x="7913688" y="4627563"/>
          <p14:tracePt t="121333" x="8048625" y="4589463"/>
          <p14:tracePt t="121340" x="8156575" y="4564063"/>
          <p14:tracePt t="121347" x="8264525" y="4538663"/>
          <p14:tracePt t="121356" x="8359775" y="4498975"/>
          <p14:tracePt t="121363" x="8429625" y="4454525"/>
          <p14:tracePt t="121372" x="8488363" y="4403725"/>
          <p14:tracePt t="121382" x="8539163" y="4340225"/>
          <p14:tracePt t="121388" x="8577263" y="4257675"/>
          <p14:tracePt t="121397" x="8609013" y="4175125"/>
          <p14:tracePt t="121404" x="8634413" y="4086225"/>
          <p14:tracePt t="121411" x="8653463" y="4008438"/>
          <p14:tracePt t="121419" x="8678863" y="3900488"/>
          <p14:tracePt t="121427" x="8697913" y="3779838"/>
          <p14:tracePt t="121435" x="8716963" y="3678238"/>
          <p14:tracePt t="121443" x="8736013" y="3568700"/>
          <p14:tracePt t="121451" x="8748713" y="3479800"/>
          <p14:tracePt t="121459" x="8761413" y="3403600"/>
          <p14:tracePt t="121468" x="8767763" y="3333750"/>
          <p14:tracePt t="121476" x="8767763" y="3263900"/>
          <p14:tracePt t="121483" x="8748713" y="3198813"/>
          <p14:tracePt t="121490" x="8729663" y="3135313"/>
          <p14:tracePt t="121497" x="8716963" y="3078163"/>
          <p14:tracePt t="121506" x="8697913" y="3021013"/>
          <p14:tracePt t="121513" x="8666163" y="2963863"/>
          <p14:tracePt t="121522" x="8640763" y="2906713"/>
          <p14:tracePt t="121529" x="8609013" y="2849563"/>
          <p14:tracePt t="121538" x="8570913" y="2798763"/>
          <p14:tracePt t="121545" x="8520113" y="2733675"/>
          <p14:tracePt t="121554" x="8469313" y="2670175"/>
          <p14:tracePt t="121562" x="8416925" y="2600325"/>
          <p14:tracePt t="121570" x="8353425" y="2536825"/>
          <p14:tracePt t="121577" x="8302625" y="2486025"/>
          <p14:tracePt t="121585" x="8251825" y="2435225"/>
          <p14:tracePt t="121593" x="8213725" y="2403475"/>
          <p14:tracePt t="121601" x="8175625" y="2365375"/>
          <p14:tracePt t="121609" x="8131175" y="2332038"/>
          <p14:tracePt t="121617" x="8061325" y="2287588"/>
          <p14:tracePt t="121623" x="7989888" y="2255838"/>
          <p14:tracePt t="121632" x="7913688" y="2211388"/>
          <p14:tracePt t="121639" x="7843838" y="2166938"/>
          <p14:tracePt t="121647" x="7767638" y="2135188"/>
          <p14:tracePt t="121655" x="7685088" y="2109788"/>
          <p14:tracePt t="121664" x="7615238" y="2084388"/>
          <p14:tracePt t="121672" x="7551738" y="2065338"/>
          <p14:tracePt t="121679" x="7480300" y="2052638"/>
          <p14:tracePt t="121688" x="7416800" y="2033588"/>
          <p14:tracePt t="121695" x="7359650" y="2020888"/>
          <p14:tracePt t="121704" x="7315200" y="2001838"/>
          <p14:tracePt t="121712" x="7277100" y="1989138"/>
          <p14:tracePt t="121719" x="7251700" y="1982788"/>
          <p14:tracePt t="121727" x="7239000" y="1976438"/>
          <p14:tracePt t="121736" x="7226300" y="1976438"/>
          <p14:tracePt t="121743" x="7219950" y="1976438"/>
          <p14:tracePt t="121751" x="7207250" y="1976438"/>
          <p14:tracePt t="121759" x="7194550" y="1976438"/>
          <p14:tracePt t="121767" x="7188200" y="1976438"/>
          <p14:tracePt t="121773" x="7175500" y="1976438"/>
          <p14:tracePt t="121781" x="7169150" y="1976438"/>
          <p14:tracePt t="121789" x="7156450" y="1976438"/>
          <p14:tracePt t="121797" x="7137400" y="1976438"/>
          <p14:tracePt t="121806" x="7105650" y="1976438"/>
          <p14:tracePt t="121813" x="7059613" y="1982788"/>
          <p14:tracePt t="121822" x="7015163" y="1989138"/>
          <p14:tracePt t="121830" x="6970713" y="2001838"/>
          <p14:tracePt t="121838" x="6919913" y="2008188"/>
          <p14:tracePt t="121845" x="6875463" y="2014538"/>
          <p14:tracePt t="121854" x="6856413" y="2020888"/>
          <p14:tracePt t="121863" x="6837363" y="2020888"/>
          <p14:tracePt t="121870" x="6831013" y="2020888"/>
          <p14:tracePt t="121879" x="6831013" y="2027238"/>
          <p14:tracePt t="122248" x="6850063" y="2027238"/>
          <p14:tracePt t="122255" x="7015163" y="2039938"/>
          <p14:tracePt t="122263" x="7194550" y="2052638"/>
          <p14:tracePt t="122272" x="7353300" y="2046288"/>
          <p14:tracePt t="122279" x="7570788" y="2046288"/>
          <p14:tracePt t="122288" x="7805738" y="2046288"/>
          <p14:tracePt t="122296" x="8023225" y="2046288"/>
          <p14:tracePt t="122304" x="8232775" y="2020888"/>
          <p14:tracePt t="122313" x="8410575" y="2001838"/>
          <p14:tracePt t="122319" x="8577263" y="1976438"/>
          <p14:tracePt t="122329" x="8640763" y="1963738"/>
          <p14:tracePt t="122336" x="8697913" y="1963738"/>
          <p14:tracePt t="122343" x="8716963" y="1957388"/>
          <p14:tracePt t="122927" x="8697913" y="1944688"/>
          <p14:tracePt t="122935" x="8691563" y="1931988"/>
          <p14:tracePt t="122942" x="8666163" y="1931988"/>
          <p14:tracePt t="122950" x="8640763" y="1911350"/>
          <p14:tracePt t="122958" x="8621713" y="1905000"/>
          <p14:tracePt t="122965" x="8602663" y="1892300"/>
          <p14:tracePt t="122973" x="8589963" y="1879600"/>
          <p14:tracePt t="122981" x="8570913" y="1866900"/>
          <p14:tracePt t="122989" x="8558213" y="1854200"/>
          <p14:tracePt t="122997" x="8532813" y="1841500"/>
          <p14:tracePt t="123005" x="8494713" y="1828800"/>
          <p14:tracePt t="123013" x="8455025" y="1816100"/>
          <p14:tracePt t="123021" x="8410575" y="1797050"/>
          <p14:tracePt t="123029" x="8353425" y="1784350"/>
          <p14:tracePt t="123038" x="8289925" y="1771650"/>
          <p14:tracePt t="123046" x="8232775" y="1758950"/>
          <p14:tracePt t="123054" x="8169275" y="1752600"/>
          <p14:tracePt t="123061" x="8105775" y="1739900"/>
          <p14:tracePt t="123070" x="8029575" y="1739900"/>
          <p14:tracePt t="123078" x="7958138" y="1746250"/>
          <p14:tracePt t="123087" x="7881938" y="1752600"/>
          <p14:tracePt t="123091" x="7824788" y="1771650"/>
          <p14:tracePt t="123099" x="7767638" y="1784350"/>
          <p14:tracePt t="123107" x="7742238" y="1797050"/>
          <p14:tracePt t="123115" x="7704138" y="1809750"/>
          <p14:tracePt t="123123" x="7691438" y="1822450"/>
          <p14:tracePt t="123131" x="7678738" y="1828800"/>
          <p14:tracePt t="123139" x="7672388" y="1835150"/>
          <p14:tracePt t="123147" x="7672388" y="1841500"/>
          <p14:tracePt t="123845" x="7659688" y="1828800"/>
          <p14:tracePt t="123850" x="7564438" y="1752600"/>
          <p14:tracePt t="123861" x="7461250" y="1701800"/>
          <p14:tracePt t="123867" x="7346950" y="1651000"/>
          <p14:tracePt t="123874" x="7162800" y="1581150"/>
          <p14:tracePt t="123882" x="6926263" y="1524000"/>
          <p14:tracePt t="123889" x="6653213" y="1471613"/>
          <p14:tracePt t="123897" x="6296025" y="1408113"/>
          <p14:tracePt t="123905" x="6008688" y="1382713"/>
          <p14:tracePt t="123913" x="5741988" y="1370013"/>
          <p14:tracePt t="123921" x="5486400" y="1370013"/>
          <p14:tracePt t="123929" x="5237163" y="1376363"/>
          <p14:tracePt t="123937" x="4932363" y="1401763"/>
          <p14:tracePt t="123946" x="4727575" y="1427163"/>
          <p14:tracePt t="123953" x="4543425" y="1452563"/>
          <p14:tracePt t="123961" x="4365625" y="1465263"/>
          <p14:tracePt t="123968" x="4154488" y="1484313"/>
          <p14:tracePt t="123975" x="3995738" y="1511300"/>
          <p14:tracePt t="123984" x="3810000" y="1530350"/>
          <p14:tracePt t="123991" x="3606800" y="1555750"/>
          <p14:tracePt t="123999" x="3460750" y="1574800"/>
          <p14:tracePt t="124007" x="3363913" y="1593850"/>
          <p14:tracePt t="124015" x="3287713" y="1612900"/>
          <p14:tracePt t="124023" x="3224213" y="1644650"/>
          <p14:tracePt t="124031" x="3173413" y="1689100"/>
          <p14:tracePt t="124039" x="3122613" y="1720850"/>
          <p14:tracePt t="124047" x="3078163" y="1765300"/>
          <p14:tracePt t="124055" x="3033713" y="1816100"/>
          <p14:tracePt t="124063" x="3001963" y="1873250"/>
          <p14:tracePt t="124071" x="2976563" y="1931988"/>
          <p14:tracePt t="124079" x="2949575" y="1989138"/>
          <p14:tracePt t="124087" x="2924175" y="2052638"/>
          <p14:tracePt t="124095" x="2905125" y="2103438"/>
          <p14:tracePt t="124104" x="2886075" y="2160588"/>
          <p14:tracePt t="124111" x="2867025" y="2205038"/>
          <p14:tracePt t="124118" x="2854325" y="2236788"/>
          <p14:tracePt t="124127" x="2854325" y="2255838"/>
          <p14:tracePt t="124134" x="2854325" y="2274888"/>
          <p14:tracePt t="124141" x="2854325" y="2281238"/>
          <p14:tracePt t="124149" x="2854325" y="2293938"/>
          <p14:tracePt t="125847" x="2873375" y="2293938"/>
          <p14:tracePt t="125855" x="2905125" y="2293938"/>
          <p14:tracePt t="125863" x="2949575" y="2281238"/>
          <p14:tracePt t="125871" x="2995613" y="2249488"/>
          <p14:tracePt t="125891" x="3109913" y="2211388"/>
          <p14:tracePt t="125894" x="3167063" y="2198688"/>
          <p14:tracePt t="125902" x="3230563" y="2179638"/>
          <p14:tracePt t="125909" x="3306763" y="2154238"/>
          <p14:tracePt t="125918" x="3382963" y="2135188"/>
          <p14:tracePt t="125927" x="3473450" y="2109788"/>
          <p14:tracePt t="125934" x="3568700" y="2090738"/>
          <p14:tracePt t="125943" x="3676650" y="2078038"/>
          <p14:tracePt t="125950" x="3797300" y="2058988"/>
          <p14:tracePt t="125958" x="3976688" y="2033588"/>
          <p14:tracePt t="125965" x="4186238" y="1995488"/>
          <p14:tracePt t="125973" x="4391025" y="1976438"/>
          <p14:tracePt t="125981" x="4600575" y="1951038"/>
          <p14:tracePt t="125989" x="4881563" y="1938338"/>
          <p14:tracePt t="125997" x="5230813" y="1917700"/>
          <p14:tracePt t="126005" x="5575300" y="1917700"/>
          <p14:tracePt t="126011" x="5926138" y="1905000"/>
          <p14:tracePt t="126019" x="6232525" y="1892300"/>
          <p14:tracePt t="126027" x="6619875" y="1892300"/>
          <p14:tracePt t="126035" x="7015163" y="1898650"/>
          <p14:tracePt t="126043" x="7296150" y="1898650"/>
          <p14:tracePt t="126051" x="7627938" y="1879600"/>
          <p14:tracePt t="126060" x="7907338" y="1879600"/>
          <p14:tracePt t="126067" x="8131175" y="1885950"/>
          <p14:tracePt t="126075" x="8308975" y="1905000"/>
          <p14:tracePt t="126083" x="8416925" y="1924050"/>
          <p14:tracePt t="126092" x="8507413" y="1944688"/>
          <p14:tracePt t="126099" x="8589963" y="1963738"/>
          <p14:tracePt t="126108" x="8659813" y="1976438"/>
          <p14:tracePt t="126116" x="8710613" y="1995488"/>
          <p14:tracePt t="126123" x="8748713" y="2008188"/>
          <p14:tracePt t="126132" x="8793163" y="2020888"/>
          <p14:tracePt t="126139" x="8831263" y="2027238"/>
          <p14:tracePt t="126148" x="8875713" y="2039938"/>
          <p14:tracePt t="126155" x="8921750" y="2046288"/>
          <p14:tracePt t="126161" x="8953500" y="2052638"/>
          <p14:tracePt t="126169" x="8985250" y="2052638"/>
          <p14:tracePt t="126177" x="9004300" y="2052638"/>
          <p14:tracePt t="126185" x="9029700" y="2052638"/>
          <p14:tracePt t="126201" x="9036050" y="2052638"/>
          <p14:tracePt t="126257" x="9036050" y="2046288"/>
          <p14:tracePt t="126265" x="9023350" y="2046288"/>
          <p14:tracePt t="126276" x="9004300" y="2033588"/>
          <p14:tracePt t="126282" x="8991600" y="2020888"/>
          <p14:tracePt t="126289" x="8972550" y="2014538"/>
          <p14:tracePt t="126298" x="8928100" y="2008188"/>
          <p14:tracePt t="126303" x="8882063" y="2001838"/>
          <p14:tracePt t="126311" x="8812213" y="1989138"/>
          <p14:tracePt t="126319" x="8761413" y="1982788"/>
          <p14:tracePt t="126327" x="8697913" y="1982788"/>
          <p14:tracePt t="126335" x="8621713" y="1982788"/>
          <p14:tracePt t="126343" x="8558213" y="1976438"/>
          <p14:tracePt t="126351" x="8494713" y="1970088"/>
          <p14:tracePt t="126359" x="8423275" y="1951038"/>
          <p14:tracePt t="126367" x="8359775" y="1944688"/>
          <p14:tracePt t="126375" x="8283575" y="1944688"/>
          <p14:tracePt t="126383" x="8201025" y="1924050"/>
          <p14:tracePt t="126393" x="8105775" y="1917700"/>
          <p14:tracePt t="126399" x="8010525" y="1905000"/>
          <p14:tracePt t="126409" x="7900988" y="1905000"/>
          <p14:tracePt t="126415" x="7805738" y="1905000"/>
          <p14:tracePt t="126425" x="7735888" y="1911350"/>
          <p14:tracePt t="126434" x="7666038" y="1917700"/>
          <p14:tracePt t="126440" x="7602538" y="1924050"/>
          <p14:tracePt t="126451" x="7558088" y="1931988"/>
          <p14:tracePt t="126454" x="7493000" y="1944688"/>
          <p14:tracePt t="126462" x="7435850" y="1951038"/>
          <p14:tracePt t="126469" x="7391400" y="1957388"/>
          <p14:tracePt t="126477" x="7359650" y="1963738"/>
          <p14:tracePt t="126485" x="7315200" y="1970088"/>
          <p14:tracePt t="126493" x="7289800" y="1976438"/>
          <p14:tracePt t="126501" x="7251700" y="1989138"/>
          <p14:tracePt t="126509" x="7226300" y="1995488"/>
          <p14:tracePt t="126518" x="7213600" y="2001838"/>
          <p14:tracePt t="126526" x="7194550" y="2014538"/>
          <p14:tracePt t="126533" x="7181850" y="2027238"/>
          <p14:tracePt t="126542" x="7162800" y="2039938"/>
          <p14:tracePt t="126549" x="7131050" y="2052638"/>
          <p14:tracePt t="126559" x="7105650" y="2065338"/>
          <p14:tracePt t="126566" x="7065963" y="2078038"/>
          <p14:tracePt t="126576" x="7034213" y="2097088"/>
          <p14:tracePt t="126582" x="6996113" y="2109788"/>
          <p14:tracePt t="126589" x="6970713" y="2122488"/>
          <p14:tracePt t="126595" x="6945313" y="2135188"/>
          <p14:tracePt t="126603" x="6919913" y="2147888"/>
          <p14:tracePt t="126611" x="6907213" y="2160588"/>
          <p14:tracePt t="126619" x="6894513" y="2173288"/>
          <p14:tracePt t="126627" x="6881813" y="2179638"/>
          <p14:tracePt t="126635" x="6875463" y="2192338"/>
          <p14:tracePt t="126643" x="6875463" y="2205038"/>
          <p14:tracePt t="126651" x="6862763" y="2217738"/>
          <p14:tracePt t="126659" x="6856413" y="2224088"/>
          <p14:tracePt t="126667" x="6850063" y="2236788"/>
          <p14:tracePt t="126676" x="6843713" y="2249488"/>
          <p14:tracePt t="126683" x="6831013" y="2255838"/>
          <p14:tracePt t="126691" x="6831013" y="2268538"/>
          <p14:tracePt t="126699" x="6831013" y="2287588"/>
          <p14:tracePt t="126708" x="6831013" y="2293938"/>
          <p14:tracePt t="126715" x="6824663" y="2306638"/>
          <p14:tracePt t="126723" x="6824663" y="2319338"/>
          <p14:tracePt t="126732" x="6824663" y="2325688"/>
          <p14:tracePt t="126740" x="6824663" y="2338388"/>
          <p14:tracePt t="126745" x="6824663" y="2344738"/>
          <p14:tracePt t="126753" x="6824663" y="2359025"/>
          <p14:tracePt t="126761" x="6824663" y="2371725"/>
          <p14:tracePt t="126769" x="6831013" y="2384425"/>
          <p14:tracePt t="126777" x="6837363" y="2390775"/>
          <p14:tracePt t="126785" x="6850063" y="2409825"/>
          <p14:tracePt t="126793" x="6862763" y="2428875"/>
          <p14:tracePt t="126801" x="6881813" y="2441575"/>
          <p14:tracePt t="126810" x="6894513" y="2460625"/>
          <p14:tracePt t="126817" x="6907213" y="2473325"/>
          <p14:tracePt t="126826" x="6938963" y="2505075"/>
          <p14:tracePt t="126833" x="6951663" y="2517775"/>
          <p14:tracePt t="126841" x="6970713" y="2536825"/>
          <p14:tracePt t="126849" x="6983413" y="2543175"/>
          <p14:tracePt t="126859" x="6996113" y="2555875"/>
          <p14:tracePt t="126866" x="7008813" y="2568575"/>
          <p14:tracePt t="126871" x="7027863" y="2587625"/>
          <p14:tracePt t="126879" x="7046913" y="2600325"/>
          <p14:tracePt t="126887" x="7078663" y="2613025"/>
          <p14:tracePt t="126897" x="7118350" y="2632075"/>
          <p14:tracePt t="126903" x="7162800" y="2651125"/>
          <p14:tracePt t="126912" x="7207250" y="2663825"/>
          <p14:tracePt t="126919" x="7245350" y="2676525"/>
          <p14:tracePt t="126927" x="7283450" y="2695575"/>
          <p14:tracePt t="126935" x="7315200" y="2708275"/>
          <p14:tracePt t="126944" x="7359650" y="2720975"/>
          <p14:tracePt t="126951" x="7397750" y="2740025"/>
          <p14:tracePt t="126959" x="7435850" y="2752725"/>
          <p14:tracePt t="126967" x="7461250" y="2765425"/>
          <p14:tracePt t="126975" x="7486650" y="2778125"/>
          <p14:tracePt t="126983" x="7505700" y="2792413"/>
          <p14:tracePt t="126992" x="7531100" y="2805113"/>
          <p14:tracePt t="126999" x="7551738" y="2817813"/>
          <p14:tracePt t="127007" x="7589838" y="2830513"/>
          <p14:tracePt t="127015" x="7634288" y="2843213"/>
          <p14:tracePt t="127021" x="7678738" y="2855913"/>
          <p14:tracePt t="127030" x="7735888" y="2862263"/>
          <p14:tracePt t="127037" x="7780338" y="2862263"/>
          <p14:tracePt t="127045" x="7818438" y="2862263"/>
          <p14:tracePt t="127053" x="7875588" y="2862263"/>
          <p14:tracePt t="127062" x="7939088" y="2849563"/>
          <p14:tracePt t="127069" x="7983538" y="2836863"/>
          <p14:tracePt t="127077" x="8035925" y="2817813"/>
          <p14:tracePt t="127085" x="8080375" y="2805113"/>
          <p14:tracePt t="127093" x="8124825" y="2792413"/>
          <p14:tracePt t="127101" x="8162925" y="2765425"/>
          <p14:tracePt t="127110" x="8175625" y="2752725"/>
          <p14:tracePt t="127117" x="8194675" y="2740025"/>
          <p14:tracePt t="127125" x="8201025" y="2733675"/>
          <p14:tracePt t="127133" x="8213725" y="2720975"/>
          <p14:tracePt t="127142" x="8220075" y="2708275"/>
          <p14:tracePt t="127149" x="8226425" y="2701925"/>
          <p14:tracePt t="127158" x="8232775" y="2689225"/>
          <p14:tracePt t="127165" x="8239125" y="2676525"/>
          <p14:tracePt t="127171" x="8239125" y="2663825"/>
          <p14:tracePt t="127180" x="8239125" y="2651125"/>
          <p14:tracePt t="127187" x="8245475" y="2632075"/>
          <p14:tracePt t="127195" x="8251825" y="2619375"/>
          <p14:tracePt t="127203" x="8251825" y="2606675"/>
          <p14:tracePt t="127211" x="8264525" y="2593975"/>
          <p14:tracePt t="127219" x="8264525" y="2581275"/>
          <p14:tracePt t="127227" x="8270875" y="2568575"/>
          <p14:tracePt t="127235" x="8277225" y="2549525"/>
          <p14:tracePt t="127243" x="8283575" y="2536825"/>
          <p14:tracePt t="127251" x="8283575" y="2511425"/>
          <p14:tracePt t="127260" x="8289925" y="2498725"/>
          <p14:tracePt t="127267" x="8289925" y="2486025"/>
          <p14:tracePt t="127275" x="8289925" y="2466975"/>
          <p14:tracePt t="127283" x="8289925" y="2460625"/>
          <p14:tracePt t="127292" x="8289925" y="2447925"/>
          <p14:tracePt t="127299" x="8289925" y="2435225"/>
          <p14:tracePt t="127305" x="8289925" y="2428875"/>
          <p14:tracePt t="127314" x="8289925" y="2416175"/>
          <p14:tracePt t="127321" x="8283575" y="2403475"/>
          <p14:tracePt t="127329" x="8270875" y="2397125"/>
          <p14:tracePt t="127337" x="8270875" y="2384425"/>
          <p14:tracePt t="127345" x="8258175" y="2371725"/>
          <p14:tracePt t="127353" x="8251825" y="2365375"/>
          <p14:tracePt t="127361" x="8251825" y="2351088"/>
          <p14:tracePt t="127369" x="8245475" y="2338388"/>
          <p14:tracePt t="127377" x="8232775" y="2325688"/>
          <p14:tracePt t="127385" x="8226425" y="2319338"/>
          <p14:tracePt t="127393" x="8220075" y="2312988"/>
          <p14:tracePt t="127401" x="8220075" y="2300288"/>
          <p14:tracePt t="127409" x="8213725" y="2300288"/>
          <p14:tracePt t="127417" x="8213725" y="2293938"/>
          <p14:tracePt t="127425" x="8207375" y="2293938"/>
          <p14:tracePt t="127433" x="8207375" y="2287588"/>
          <p14:tracePt t="127442" x="8201025" y="2287588"/>
          <p14:tracePt t="127449" x="8201025" y="2281238"/>
          <p14:tracePt t="127455" x="8194675" y="2268538"/>
          <p14:tracePt t="127464" x="8188325" y="2262188"/>
          <p14:tracePt t="127471" x="8175625" y="2249488"/>
          <p14:tracePt t="127480" x="8175625" y="2236788"/>
          <p14:tracePt t="127487" x="8162925" y="2224088"/>
          <p14:tracePt t="127496" x="8150225" y="2217738"/>
          <p14:tracePt t="127503" x="8143875" y="2205038"/>
          <p14:tracePt t="127512" x="8137525" y="2192338"/>
          <p14:tracePt t="127519" x="8124825" y="2179638"/>
          <p14:tracePt t="127527" x="8124825" y="2173288"/>
          <p14:tracePt t="127535" x="8112125" y="2160588"/>
          <p14:tracePt t="127543" x="8099425" y="2147888"/>
          <p14:tracePt t="127551" x="8086725" y="2128838"/>
          <p14:tracePt t="127560" x="8074025" y="2122488"/>
          <p14:tracePt t="127567" x="8067675" y="2109788"/>
          <p14:tracePt t="127575" x="8054975" y="2090738"/>
          <p14:tracePt t="127583" x="8035925" y="2065338"/>
          <p14:tracePt t="127592" x="8010525" y="2033588"/>
          <p14:tracePt t="127599" x="7983538" y="2014538"/>
          <p14:tracePt t="127605" x="7958138" y="1995488"/>
          <p14:tracePt t="127614" x="7939088" y="1982788"/>
          <p14:tracePt t="127621" x="7907338" y="1970088"/>
          <p14:tracePt t="127630" x="7856538" y="1957388"/>
          <p14:tracePt t="127637" x="7812088" y="1944688"/>
          <p14:tracePt t="127645" x="7767638" y="1938338"/>
          <p14:tracePt t="127653" x="7729538" y="1938338"/>
          <p14:tracePt t="127661" x="7691438" y="1931988"/>
          <p14:tracePt t="127669" x="7646988" y="1924050"/>
          <p14:tracePt t="127677" x="7615238" y="1917700"/>
          <p14:tracePt t="127685" x="7570788" y="1911350"/>
          <p14:tracePt t="127693" x="7545388" y="1911350"/>
          <p14:tracePt t="127701" x="7512050" y="1911350"/>
          <p14:tracePt t="127709" x="7480300" y="1911350"/>
          <p14:tracePt t="127717" x="7454900" y="1911350"/>
          <p14:tracePt t="127725" x="7429500" y="1911350"/>
          <p14:tracePt t="127733" x="7410450" y="1911350"/>
          <p14:tracePt t="127741" x="7378700" y="1924050"/>
          <p14:tracePt t="127749" x="7353300" y="1938338"/>
          <p14:tracePt t="127755" x="7321550" y="1951038"/>
          <p14:tracePt t="127764" x="7296150" y="1963738"/>
          <p14:tracePt t="127771" x="7258050" y="1976438"/>
          <p14:tracePt t="127780" x="7219950" y="1995488"/>
          <p14:tracePt t="127787" x="7188200" y="2008188"/>
          <p14:tracePt t="127796" x="7150100" y="2020888"/>
          <p14:tracePt t="127803" x="7112000" y="2033588"/>
          <p14:tracePt t="127811" x="7078663" y="2052638"/>
          <p14:tracePt t="127819" x="7040563" y="2071688"/>
          <p14:tracePt t="127828" x="7008813" y="2090738"/>
          <p14:tracePt t="127835" x="7002463" y="2109788"/>
          <p14:tracePt t="127843" x="6989763" y="2128838"/>
          <p14:tracePt t="127851" x="6977063" y="2154238"/>
          <p14:tracePt t="127859" x="6964363" y="2173288"/>
          <p14:tracePt t="127867" x="6951663" y="2205038"/>
          <p14:tracePt t="127875" x="6951663" y="2230438"/>
          <p14:tracePt t="127891" x="6932613" y="2287588"/>
          <p14:tracePt t="127898" x="6926263" y="2325688"/>
          <p14:tracePt t="127908" x="6926263" y="2359025"/>
          <p14:tracePt t="127914" x="6926263" y="2390775"/>
          <p14:tracePt t="127921" x="6926263" y="2422525"/>
          <p14:tracePt t="127931" x="6932613" y="2460625"/>
          <p14:tracePt t="127937" x="6945313" y="2498725"/>
          <p14:tracePt t="127946" x="6970713" y="2530475"/>
          <p14:tracePt t="127953" x="6989763" y="2568575"/>
          <p14:tracePt t="127963" x="7021513" y="2606675"/>
          <p14:tracePt t="127969" x="7059613" y="2644775"/>
          <p14:tracePt t="127978" x="7099300" y="2689225"/>
          <p14:tracePt t="127985" x="7131050" y="2714625"/>
          <p14:tracePt t="127994" x="7156450" y="2733675"/>
          <p14:tracePt t="128001" x="7200900" y="2759075"/>
          <p14:tracePt t="128009" x="7251700" y="2792413"/>
          <p14:tracePt t="128017" x="7296150" y="2817813"/>
          <p14:tracePt t="128027" x="7353300" y="2843213"/>
          <p14:tracePt t="128033" x="7410450" y="2855913"/>
          <p14:tracePt t="128042" x="7473950" y="2874963"/>
          <p14:tracePt t="128048" x="7531100" y="2887663"/>
          <p14:tracePt t="128056" x="7589838" y="2906713"/>
          <p14:tracePt t="128064" x="7653338" y="2913063"/>
          <p14:tracePt t="128071" x="7697788" y="2925763"/>
          <p14:tracePt t="128080" x="7742238" y="2925763"/>
          <p14:tracePt t="128087" x="7786688" y="2932113"/>
          <p14:tracePt t="128096" x="7818438" y="2932113"/>
          <p14:tracePt t="128103" x="7856538" y="2944813"/>
          <p14:tracePt t="128112" x="7888288" y="2944813"/>
          <p14:tracePt t="128119" x="7932738" y="2944813"/>
          <p14:tracePt t="128128" x="7970838" y="2944813"/>
          <p14:tracePt t="128135" x="8016875" y="2944813"/>
          <p14:tracePt t="128143" x="8061325" y="2938463"/>
          <p14:tracePt t="128151" x="8099425" y="2932113"/>
          <p14:tracePt t="128159" x="8118475" y="2932113"/>
          <p14:tracePt t="128167" x="8131175" y="2932113"/>
          <p14:tracePt t="128181" x="8137525" y="2932113"/>
          <p14:tracePt t="128266" x="8150225" y="2932113"/>
          <p14:tracePt t="128274" x="8150225" y="2938463"/>
          <p14:tracePt t="128283" x="8156575" y="2938463"/>
          <p14:tracePt t="128693" x="8162925" y="2938463"/>
          <p14:tracePt t="128707" x="8169275" y="2944813"/>
          <p14:tracePt t="128712" x="8201025" y="2944813"/>
          <p14:tracePt t="128719" x="8245475" y="2944813"/>
          <p14:tracePt t="128728" x="8270875" y="2944813"/>
          <p14:tracePt t="128735" x="8296275" y="2932113"/>
          <p14:tracePt t="128743" x="8315325" y="2925763"/>
          <p14:tracePt t="128751" x="8328025" y="2925763"/>
          <p14:tracePt t="128759" x="8340725" y="2925763"/>
          <p14:tracePt t="128767" x="8347075" y="2925763"/>
          <p14:tracePt t="129979" x="8359775" y="2944813"/>
          <p14:tracePt t="129987" x="8378825" y="2995613"/>
          <p14:tracePt t="129995" x="8397875" y="3033713"/>
          <p14:tracePt t="130001" x="8416925" y="3078163"/>
          <p14:tracePt t="130009" x="8429625" y="3109913"/>
          <p14:tracePt t="130018" x="8442325" y="3135313"/>
          <p14:tracePt t="130025" x="8455025" y="3173413"/>
          <p14:tracePt t="130033" x="8469313" y="3198813"/>
          <p14:tracePt t="130041" x="8482013" y="3219450"/>
          <p14:tracePt t="130049" x="8501063" y="3238500"/>
          <p14:tracePt t="130057" x="8520113" y="3263900"/>
          <p14:tracePt t="130065" x="8532813" y="3276600"/>
          <p14:tracePt t="130073" x="8551863" y="3295650"/>
          <p14:tracePt t="130081" x="8570913" y="3314700"/>
          <p14:tracePt t="130089" x="8589963" y="3333750"/>
          <p14:tracePt t="130097" x="8609013" y="3359150"/>
          <p14:tracePt t="130108" x="8628063" y="3378200"/>
          <p14:tracePt t="130113" x="8653463" y="3397250"/>
          <p14:tracePt t="130123" x="8685213" y="3429000"/>
          <p14:tracePt t="130130" x="8729663" y="3448050"/>
          <p14:tracePt t="130140" x="8774113" y="3473450"/>
          <p14:tracePt t="130145" x="8812213" y="3486150"/>
          <p14:tracePt t="130151" x="8856663" y="3505200"/>
          <p14:tracePt t="130159" x="8901113" y="3517900"/>
          <p14:tracePt t="130167" x="8947150" y="3524250"/>
          <p14:tracePt t="130175" x="8991600" y="3536950"/>
          <p14:tracePt t="130183" x="9029700" y="3536950"/>
          <p14:tracePt t="130191" x="9048750" y="3536950"/>
          <p14:tracePt t="130199" x="9061450" y="3536950"/>
          <p14:tracePt t="130209" x="9074150" y="3536950"/>
          <p14:tracePt t="130219" x="9074150" y="3530600"/>
          <p14:tracePt t="130231" x="9074150" y="3524250"/>
          <p14:tracePt t="130239" x="9067800" y="3517900"/>
          <p14:tracePt t="130248" x="9061450" y="3505200"/>
          <p14:tracePt t="130255" x="9055100" y="3492500"/>
          <p14:tracePt t="130264" x="9055100" y="3486150"/>
          <p14:tracePt t="130271" x="9042400" y="3467100"/>
          <p14:tracePt t="130280" x="9029700" y="3441700"/>
          <p14:tracePt t="130288" x="9017000" y="3416300"/>
          <p14:tracePt t="130295" x="8985250" y="3378200"/>
          <p14:tracePt t="130303" x="8966200" y="3359150"/>
          <p14:tracePt t="130312" x="8928100" y="3327400"/>
          <p14:tracePt t="130319" x="8888413" y="3302000"/>
          <p14:tracePt t="130328" x="8843963" y="3282950"/>
          <p14:tracePt t="130335" x="8786813" y="3257550"/>
          <p14:tracePt t="130343" x="8742363" y="3238500"/>
          <p14:tracePt t="130351" x="8685213" y="3225800"/>
          <p14:tracePt t="130359" x="8615363" y="3205163"/>
          <p14:tracePt t="130365" x="8570913" y="3192463"/>
          <p14:tracePt t="130374" x="8507413" y="3173413"/>
          <p14:tracePt t="130381" x="8462963" y="3160713"/>
          <p14:tracePt t="130389" x="8404225" y="3141663"/>
          <p14:tracePt t="130398" x="8347075" y="3128963"/>
          <p14:tracePt t="130406" x="8302625" y="3116263"/>
          <p14:tracePt t="130414" x="8258175" y="3097213"/>
          <p14:tracePt t="130421" x="8207375" y="3084513"/>
          <p14:tracePt t="130430" x="8162925" y="3065463"/>
          <p14:tracePt t="130437" x="8118475" y="3052763"/>
          <p14:tracePt t="130446" x="8061325" y="3046413"/>
          <p14:tracePt t="130454" x="8010525" y="3033713"/>
          <p14:tracePt t="130462" x="7945438" y="3033713"/>
          <p14:tracePt t="130471" x="7881938" y="3033713"/>
          <p14:tracePt t="130478" x="7824788" y="3033713"/>
          <p14:tracePt t="130485" x="7761288" y="3033713"/>
          <p14:tracePt t="130493" x="7697788" y="3033713"/>
          <p14:tracePt t="130506" x="7583488" y="3027363"/>
          <p14:tracePt t="130512" x="7493000" y="3040063"/>
          <p14:tracePt t="130519" x="7404100" y="3040063"/>
          <p14:tracePt t="130528" x="7315200" y="3059113"/>
          <p14:tracePt t="130535" x="7239000" y="3071813"/>
          <p14:tracePt t="130544" x="7162800" y="3078163"/>
          <p14:tracePt t="130551" x="7105650" y="3097213"/>
          <p14:tracePt t="130559" x="7040563" y="3116263"/>
          <p14:tracePt t="130567" x="6983413" y="3128963"/>
          <p14:tracePt t="130575" x="6932613" y="3148013"/>
          <p14:tracePt t="130583" x="6875463" y="3160713"/>
          <p14:tracePt t="130591" x="6831013" y="3179763"/>
          <p14:tracePt t="130599" x="6780213" y="3192463"/>
          <p14:tracePt t="130607" x="6735763" y="3205163"/>
          <p14:tracePt t="130615" x="6697663" y="3238500"/>
          <p14:tracePt t="130623" x="6659563" y="3270250"/>
          <p14:tracePt t="130631" x="6607175" y="3321050"/>
          <p14:tracePt t="130639" x="6569075" y="3365500"/>
          <p14:tracePt t="130646" x="6530975" y="3416300"/>
          <p14:tracePt t="130654" x="6499225" y="3467100"/>
          <p14:tracePt t="130662" x="6473825" y="3498850"/>
          <p14:tracePt t="130669" x="6448425" y="3549650"/>
          <p14:tracePt t="130678" x="6435725" y="3594100"/>
          <p14:tracePt t="130685" x="6423025" y="3632200"/>
          <p14:tracePt t="130693" x="6403975" y="3678238"/>
          <p14:tracePt t="130701" x="6397625" y="3709988"/>
          <p14:tracePt t="130710" x="6397625" y="3754438"/>
          <p14:tracePt t="130717" x="6397625" y="3786188"/>
          <p14:tracePt t="130725" x="6397625" y="3830638"/>
          <p14:tracePt t="130733" x="6397625" y="3875088"/>
          <p14:tracePt t="130741" x="6416675" y="3919538"/>
          <p14:tracePt t="130749" x="6429375" y="3963988"/>
          <p14:tracePt t="130757" x="6448425" y="4014788"/>
          <p14:tracePt t="130765" x="6480175" y="4073525"/>
          <p14:tracePt t="130775" x="6518275" y="4130675"/>
          <p14:tracePt t="130781" x="6569075" y="4181475"/>
          <p14:tracePt t="130789" x="6600825" y="4225925"/>
          <p14:tracePt t="130796" x="6646863" y="4276725"/>
          <p14:tracePt t="130804" x="6684963" y="4321175"/>
          <p14:tracePt t="130812" x="6723063" y="4371975"/>
          <p14:tracePt t="130821" x="6767513" y="4422775"/>
          <p14:tracePt t="130828" x="6811963" y="4473575"/>
          <p14:tracePt t="130835" x="6862763" y="4513263"/>
          <p14:tracePt t="130843" x="6919913" y="4564063"/>
          <p14:tracePt t="130851" x="6983413" y="4602163"/>
          <p14:tracePt t="130859" x="7046913" y="4659313"/>
          <p14:tracePt t="130867" x="7131050" y="4710113"/>
          <p14:tracePt t="130875" x="7200900" y="4767263"/>
          <p14:tracePt t="130883" x="7302500" y="4824413"/>
          <p14:tracePt t="130891" x="7378700" y="4875213"/>
          <p14:tracePt t="130900" x="7454900" y="4933950"/>
          <p14:tracePt t="130907" x="7537450" y="4965700"/>
          <p14:tracePt t="130915" x="7602538" y="4997450"/>
          <p14:tracePt t="130923" x="7672388" y="5022850"/>
          <p14:tracePt t="130932" x="7735888" y="5041900"/>
          <p14:tracePt t="130938" x="7793038" y="5054600"/>
          <p14:tracePt t="130946" x="7837488" y="5073650"/>
          <p14:tracePt t="130955" x="7894638" y="5086350"/>
          <p14:tracePt t="130962" x="7951788" y="5105400"/>
          <p14:tracePt t="130972" x="8004175" y="5118100"/>
          <p14:tracePt t="130978" x="8074025" y="5137150"/>
          <p14:tracePt t="131088" x="8761413" y="5118100"/>
          <p14:tracePt t="131095" x="8812213" y="5105400"/>
          <p14:tracePt t="131104" x="8856663" y="5092700"/>
          <p14:tracePt t="131112" x="8901113" y="5073650"/>
          <p14:tracePt t="131120" x="8959850" y="5060950"/>
          <p14:tracePt t="131128" x="9004300" y="5041900"/>
          <p14:tracePt t="131135" x="9061450" y="5029200"/>
          <p14:tracePt t="131143" x="9105900" y="5010150"/>
          <p14:tracePt t="131421" x="9112250" y="3741738"/>
          <p14:tracePt t="131428" x="9067800" y="3709988"/>
          <p14:tracePt t="131435" x="9023350" y="3678238"/>
          <p14:tracePt t="131444" x="8972550" y="3638550"/>
          <p14:tracePt t="131451" x="8928100" y="3600450"/>
          <p14:tracePt t="131459" x="8875713" y="3556000"/>
          <p14:tracePt t="131467" x="8824913" y="3524250"/>
          <p14:tracePt t="131475" x="8780463" y="3505200"/>
          <p14:tracePt t="131483" x="8736013" y="3479800"/>
          <p14:tracePt t="131491" x="8685213" y="3467100"/>
          <p14:tracePt t="131500" x="8640763" y="3448050"/>
          <p14:tracePt t="131507" x="8596313" y="3435350"/>
          <p14:tracePt t="131514" x="8551863" y="3416300"/>
          <p14:tracePt t="131521" x="8494713" y="3403600"/>
          <p14:tracePt t="131530" x="8448675" y="3384550"/>
          <p14:tracePt t="131538" x="8378825" y="3371850"/>
          <p14:tracePt t="131546" x="8328025" y="3352800"/>
          <p14:tracePt t="131553" x="8258175" y="3340100"/>
          <p14:tracePt t="131563" x="8194675" y="3321050"/>
          <p14:tracePt t="131569" x="8131175" y="3314700"/>
          <p14:tracePt t="131579" x="8067675" y="3308350"/>
          <p14:tracePt t="131586" x="8010525" y="3295650"/>
          <p14:tracePt t="131594" x="7951788" y="3289300"/>
          <p14:tracePt t="131601" x="7888288" y="3282950"/>
          <p14:tracePt t="131609" x="7843838" y="3263900"/>
          <p14:tracePt t="131617" x="7780338" y="3251200"/>
          <p14:tracePt t="131625" x="7710488" y="3244850"/>
          <p14:tracePt t="131633" x="7646988" y="3225800"/>
          <p14:tracePt t="131641" x="7583488" y="3205163"/>
          <p14:tracePt t="131649" x="7524750" y="3198813"/>
          <p14:tracePt t="131655" x="7480300" y="3192463"/>
          <p14:tracePt t="131664" x="7435850" y="3192463"/>
          <p14:tracePt t="131671" x="7404100" y="3186113"/>
          <p14:tracePt t="131680" x="7359650" y="3179763"/>
          <p14:tracePt t="131687" x="7321550" y="3173413"/>
          <p14:tracePt t="131696" x="7289800" y="3173413"/>
          <p14:tracePt t="131703" x="7245350" y="3173413"/>
          <p14:tracePt t="131712" x="7207250" y="3173413"/>
          <p14:tracePt t="131720" x="7162800" y="3173413"/>
          <p14:tracePt t="131728" x="7118350" y="3173413"/>
          <p14:tracePt t="131736" x="7072313" y="3173413"/>
          <p14:tracePt t="131744" x="7040563" y="3173413"/>
          <p14:tracePt t="131751" x="7002463" y="3179763"/>
          <p14:tracePt t="131759" x="6970713" y="3186113"/>
          <p14:tracePt t="131767" x="6932613" y="3198813"/>
          <p14:tracePt t="131775" x="6900863" y="3205163"/>
          <p14:tracePt t="131783" x="6875463" y="3211513"/>
          <p14:tracePt t="131791" x="6850063" y="3225800"/>
          <p14:tracePt t="131797" x="6824663" y="3238500"/>
          <p14:tracePt t="131805" x="6805613" y="3251200"/>
          <p14:tracePt t="131813" x="6792913" y="3263900"/>
          <p14:tracePt t="131821" x="6780213" y="3276600"/>
          <p14:tracePt t="131831" x="6773863" y="3289300"/>
          <p14:tracePt t="131838" x="6761163" y="3295650"/>
          <p14:tracePt t="131846" x="6742113" y="3308350"/>
          <p14:tracePt t="131853" x="6729413" y="3327400"/>
          <p14:tracePt t="131862" x="6716713" y="3352800"/>
          <p14:tracePt t="131871" x="6704013" y="3390900"/>
          <p14:tracePt t="131888" x="6665913" y="3454400"/>
          <p14:tracePt t="131894" x="6653213" y="3498850"/>
          <p14:tracePt t="131901" x="6640513" y="3543300"/>
          <p14:tracePt t="131909" x="6619875" y="3581400"/>
          <p14:tracePt t="131917" x="6607175" y="3625850"/>
          <p14:tracePt t="131926" x="6594475" y="3671888"/>
          <p14:tracePt t="131933" x="6575425" y="3716338"/>
          <p14:tracePt t="131939" x="6575425" y="3760788"/>
          <p14:tracePt t="131947" x="6575425" y="3805238"/>
          <p14:tracePt t="131955" x="6575425" y="3849688"/>
          <p14:tracePt t="131963" x="6575425" y="3887788"/>
          <p14:tracePt t="131971" x="6575425" y="3932238"/>
          <p14:tracePt t="131979" x="6575425" y="3976688"/>
          <p14:tracePt t="131987" x="6594475" y="4021138"/>
          <p14:tracePt t="131996" x="6607175" y="4059238"/>
          <p14:tracePt t="132003" x="6613525" y="4086225"/>
          <p14:tracePt t="132012" x="6626225" y="4111625"/>
          <p14:tracePt t="132020" x="6640513" y="4137025"/>
          <p14:tracePt t="132028" x="6653213" y="4175125"/>
          <p14:tracePt t="132037" x="6665913" y="4200525"/>
          <p14:tracePt t="132044" x="6684963" y="4238625"/>
          <p14:tracePt t="132052" x="6704013" y="4270375"/>
          <p14:tracePt t="132059" x="6735763" y="4321175"/>
          <p14:tracePt t="132067" x="6767513" y="4359275"/>
          <p14:tracePt t="132075" x="6805613" y="4410075"/>
          <p14:tracePt t="132081" x="6856413" y="4448175"/>
          <p14:tracePt t="132089" x="6894513" y="4486275"/>
          <p14:tracePt t="132097" x="6932613" y="4525963"/>
          <p14:tracePt t="132106" x="6983413" y="4557713"/>
          <p14:tracePt t="132114" x="7027863" y="4589463"/>
          <p14:tracePt t="132122" x="7065963" y="4621213"/>
          <p14:tracePt t="132129" x="7118350" y="4665663"/>
          <p14:tracePt t="132138" x="7169150" y="4703763"/>
          <p14:tracePt t="132146" x="7213600" y="4735513"/>
          <p14:tracePt t="132154" x="7270750" y="4773613"/>
          <p14:tracePt t="132162" x="7327900" y="4811713"/>
          <p14:tracePt t="132169" x="7410450" y="4849813"/>
          <p14:tracePt t="132178" x="7480300" y="4894263"/>
          <p14:tracePt t="132186" x="7545388" y="4933950"/>
          <p14:tracePt t="132194" x="7602538" y="4953000"/>
          <p14:tracePt t="132201" x="7672388" y="4978400"/>
          <p14:tracePt t="132209" x="7748588" y="5003800"/>
          <p14:tracePt t="132217" x="7812088" y="5022850"/>
          <p14:tracePt t="132226" x="7875588" y="5035550"/>
          <p14:tracePt t="132233" x="7945438" y="5054600"/>
          <p14:tracePt t="132239" x="8010525" y="5073650"/>
          <p14:tracePt t="132247" x="8086725" y="5086350"/>
          <p14:tracePt t="132255" x="8150225" y="5105400"/>
          <p14:tracePt t="132263" x="8220075" y="5124450"/>
          <p14:tracePt t="132271" x="8283575" y="5137150"/>
          <p14:tracePt t="132319" x="8539163" y="5124450"/>
          <p14:tracePt t="132328" x="8558213" y="5118100"/>
          <p14:tracePt t="132336" x="8583613" y="5105400"/>
          <p14:tracePt t="132344" x="8602663" y="5099050"/>
          <p14:tracePt t="132353" x="8634413" y="5086350"/>
          <p14:tracePt t="132359" x="8678863" y="5080000"/>
          <p14:tracePt t="132367" x="8723313" y="5067300"/>
          <p14:tracePt t="132375" x="8767763" y="5060950"/>
          <p14:tracePt t="132381" x="8805863" y="5048250"/>
          <p14:tracePt t="132389" x="8850313" y="5035550"/>
          <p14:tracePt t="132398" x="8894763" y="5016500"/>
          <p14:tracePt t="132405" x="8921750" y="5010150"/>
          <p14:tracePt t="132413" x="8934450" y="5003800"/>
          <p14:tracePt t="132430" x="8940800" y="5003800"/>
          <p14:tracePt t="132437" x="8947150" y="5003800"/>
          <p14:tracePt t="132489" x="8953500" y="4991100"/>
          <p14:tracePt t="132497" x="8959850" y="4984750"/>
          <p14:tracePt t="132505" x="8966200" y="4984750"/>
          <p14:tracePt t="132513" x="8978900" y="4978400"/>
          <p14:tracePt t="132521" x="8978900" y="4972050"/>
          <p14:tracePt t="132597" x="8978900" y="4965700"/>
          <p14:tracePt t="132605" x="8991600" y="4946650"/>
          <p14:tracePt t="132611" x="9004300" y="4906963"/>
          <p14:tracePt t="132619" x="9023350" y="4862513"/>
          <p14:tracePt t="132628" x="9036050" y="4818063"/>
          <p14:tracePt t="132635" x="9042400" y="4773613"/>
          <p14:tracePt t="132644" x="9061450" y="4729163"/>
          <p14:tracePt t="132652" x="9067800" y="4672013"/>
          <p14:tracePt t="132659" x="9067800" y="4608513"/>
          <p14:tracePt t="132667" x="9067800" y="4545013"/>
          <p14:tracePt t="132675" x="9074150" y="4479925"/>
          <p14:tracePt t="132683" x="9074150" y="4416425"/>
          <p14:tracePt t="132692" x="9074150" y="4352925"/>
          <p14:tracePt t="132699" x="9074150" y="4295775"/>
          <p14:tracePt t="132707" x="9061450" y="4238625"/>
          <p14:tracePt t="132715" x="9042400" y="4194175"/>
          <p14:tracePt t="132723" x="9017000" y="4137025"/>
          <p14:tracePt t="132731" x="8985250" y="4092575"/>
          <p14:tracePt t="132739" x="8966200" y="4040188"/>
          <p14:tracePt t="132747" x="8928100" y="3983038"/>
          <p14:tracePt t="132753" x="8894763" y="3925888"/>
          <p14:tracePt t="132762" x="8856663" y="3868738"/>
          <p14:tracePt t="132769" x="8805863" y="3811588"/>
          <p14:tracePt t="132779" x="8755063" y="3760788"/>
          <p14:tracePt t="132786" x="8697913" y="3709988"/>
          <p14:tracePt t="132795" x="8634413" y="3659188"/>
          <p14:tracePt t="132803" x="8577263" y="3606800"/>
          <p14:tracePt t="132810" x="8539163" y="3568700"/>
          <p14:tracePt t="132819" x="8488363" y="3524250"/>
          <p14:tracePt t="132826" x="8442325" y="3486150"/>
          <p14:tracePt t="132833" x="8391525" y="3454400"/>
          <p14:tracePt t="132842" x="8334375" y="3409950"/>
          <p14:tracePt t="132849" x="8283575" y="3378200"/>
          <p14:tracePt t="132859" x="8226425" y="3346450"/>
          <p14:tracePt t="132865" x="8175625" y="3333750"/>
          <p14:tracePt t="132873" x="8118475" y="3314700"/>
          <p14:tracePt t="132885" x="8061325" y="3302000"/>
          <p14:tracePt t="132887" x="8004175" y="3282950"/>
          <p14:tracePt t="132896" x="7939088" y="3270250"/>
          <p14:tracePt t="132906" x="7850188" y="3251200"/>
          <p14:tracePt t="132912" x="7786688" y="3232150"/>
          <p14:tracePt t="132919" x="7723188" y="3219450"/>
          <p14:tracePt t="132928" x="7646988" y="3198813"/>
          <p14:tracePt t="132936" x="7577138" y="3179763"/>
          <p14:tracePt t="132944" x="7499350" y="3167063"/>
          <p14:tracePt t="132952" x="7435850" y="3148013"/>
          <p14:tracePt t="132960" x="7372350" y="3141663"/>
          <p14:tracePt t="132968" x="7302500" y="3122613"/>
          <p14:tracePt t="132976" x="7239000" y="3122613"/>
          <p14:tracePt t="132983" x="7188200" y="3109913"/>
          <p14:tracePt t="132992" x="7137400" y="3090863"/>
          <p14:tracePt t="133000" x="7105650" y="3078163"/>
          <p14:tracePt t="133007" x="7065963" y="3065463"/>
          <p14:tracePt t="133015" x="7040563" y="3059113"/>
          <p14:tracePt t="133023" x="7034213" y="3059113"/>
          <p14:tracePt t="133029" x="7021513" y="3052763"/>
          <p14:tracePt t="133037" x="7008813" y="3052763"/>
          <p14:tracePt t="133045" x="7002463" y="3052763"/>
          <p14:tracePt t="133053" x="6996113" y="3052763"/>
          <p14:tracePt t="133063" x="6989763" y="3052763"/>
          <p14:tracePt t="133097" x="6983413" y="3052763"/>
          <p14:tracePt t="133161" x="6977063" y="3046413"/>
          <p14:tracePt t="133169" x="6970713" y="3046413"/>
          <p14:tracePt t="133178" x="6964363" y="3046413"/>
          <p14:tracePt t="133183" x="6958013" y="3046413"/>
          <p14:tracePt t="133203" x="6951663" y="3046413"/>
          <p14:tracePt t="133219" x="6938963" y="3046413"/>
          <p14:tracePt t="133228" x="6932613" y="3046413"/>
          <p14:tracePt t="133236" x="6919913" y="3052763"/>
          <p14:tracePt t="133244" x="6907213" y="3065463"/>
          <p14:tracePt t="133252" x="6888163" y="3071813"/>
          <p14:tracePt t="133260" x="6869113" y="3084513"/>
          <p14:tracePt t="133270" x="6850063" y="3090863"/>
          <p14:tracePt t="133276" x="6818313" y="3090863"/>
          <p14:tracePt t="133284" x="6780213" y="3090863"/>
          <p14:tracePt t="133292" x="6767513" y="3090863"/>
          <p14:tracePt t="133299" x="6729413" y="3084513"/>
          <p14:tracePt t="133307" x="6697663" y="3065463"/>
          <p14:tracePt t="133315" x="6653213" y="3052763"/>
          <p14:tracePt t="133321" x="6594475" y="3033713"/>
          <p14:tracePt t="133329" x="6537325" y="3021013"/>
          <p14:tracePt t="133337" x="6473825" y="3001963"/>
          <p14:tracePt t="133346" x="6397625" y="2989263"/>
          <p14:tracePt t="133353" x="6308725" y="2970213"/>
          <p14:tracePt t="133361" x="6213475" y="2951163"/>
          <p14:tracePt t="133370" x="6103938" y="2944813"/>
          <p14:tracePt t="133378" x="5989638" y="2925763"/>
          <p14:tracePt t="133386" x="5881688" y="2913063"/>
          <p14:tracePt t="133394" x="5773738" y="2906713"/>
          <p14:tracePt t="133402" x="5670550" y="2887663"/>
          <p14:tracePt t="133410" x="5568950" y="2881313"/>
          <p14:tracePt t="133418" x="5473700" y="2874963"/>
          <p14:tracePt t="133426" x="5397500" y="2855913"/>
          <p14:tracePt t="133433" x="5314950" y="2849563"/>
          <p14:tracePt t="133442" x="5230813" y="2830513"/>
          <p14:tracePt t="133449" x="5129213" y="2811463"/>
          <p14:tracePt t="133457" x="5046663" y="2784475"/>
          <p14:tracePt t="133463" x="4976813" y="2765425"/>
          <p14:tracePt t="133471" x="4913313" y="2752725"/>
          <p14:tracePt t="133479" x="4837113" y="2733675"/>
          <p14:tracePt t="133487" x="4759325" y="2714625"/>
          <p14:tracePt t="133495" x="4683125" y="2701925"/>
          <p14:tracePt t="133503" x="4619625" y="2682875"/>
          <p14:tracePt t="133511" x="4543425" y="2670175"/>
          <p14:tracePt t="133519" x="4473575" y="2651125"/>
          <p14:tracePt t="133528" x="4410075" y="2644775"/>
          <p14:tracePt t="133536" x="4346575" y="2644775"/>
          <p14:tracePt t="133544" x="4281488" y="2651125"/>
          <p14:tracePt t="133551" x="4205288" y="2651125"/>
          <p14:tracePt t="133560" x="4141788" y="2670175"/>
          <p14:tracePt t="133568" x="4084638" y="2676525"/>
          <p14:tracePt t="133576" x="4021138" y="2676525"/>
          <p14:tracePt t="133583" x="3970338" y="2676525"/>
          <p14:tracePt t="133592" x="3913188" y="2682875"/>
          <p14:tracePt t="133599" x="3848100" y="2682875"/>
          <p14:tracePt t="133608" x="3784600" y="2695575"/>
          <p14:tracePt t="133613" x="3721100" y="2695575"/>
          <p14:tracePt t="133621" x="3663950" y="2701925"/>
          <p14:tracePt t="133629" x="3600450" y="2708275"/>
          <p14:tracePt t="133637" x="3536950" y="2708275"/>
          <p14:tracePt t="133645" x="3479800" y="2714625"/>
          <p14:tracePt t="133653" x="3427413" y="2727325"/>
          <p14:tracePt t="133661" x="3370263" y="2733675"/>
          <p14:tracePt t="133670" x="3319463" y="2740025"/>
          <p14:tracePt t="133678" x="3249613" y="2746375"/>
          <p14:tracePt t="133685" x="3198813" y="2746375"/>
          <p14:tracePt t="133694" x="3141663" y="2759075"/>
          <p14:tracePt t="133702" x="3090863" y="2771775"/>
          <p14:tracePt t="133710" x="3040063" y="2784475"/>
          <p14:tracePt t="133718" x="2989263" y="2805113"/>
          <p14:tracePt t="133726" x="2936875" y="2817813"/>
          <p14:tracePt t="133736" x="2892425" y="2830513"/>
          <p14:tracePt t="133743" x="2867025" y="2843213"/>
          <p14:tracePt t="133749" x="2841625" y="2855913"/>
          <p14:tracePt t="133755" x="2835275" y="2862263"/>
          <p14:tracePt t="133763" x="2822575" y="2862263"/>
          <p14:tracePt t="133771" x="2809875" y="2862263"/>
          <p14:tracePt t="133779" x="2803525" y="2862263"/>
          <p14:tracePt t="133787" x="2797175" y="2862263"/>
          <p14:tracePt t="133803" x="2790825" y="2862263"/>
          <p14:tracePt t="133811" x="2784475" y="2862263"/>
          <p14:tracePt t="133819" x="2778125" y="2862263"/>
          <p14:tracePt t="133828" x="2771775" y="2868613"/>
          <p14:tracePt t="133836" x="2765425" y="2868613"/>
          <p14:tracePt t="133844" x="2759075" y="2868613"/>
          <p14:tracePt t="133852" x="2752725" y="2868613"/>
          <p14:tracePt t="133876" x="2746375" y="2868613"/>
          <p14:tracePt t="133886" x="2740025" y="2868613"/>
          <p14:tracePt t="133901" x="2733675" y="2868613"/>
          <p14:tracePt t="135057" x="2733675" y="2874963"/>
          <p14:tracePt t="135068" x="2733675" y="2881313"/>
          <p14:tracePt t="135081" x="2740025" y="2881313"/>
          <p14:tracePt t="135085" x="2746375" y="2887663"/>
          <p14:tracePt t="135094" x="2752725" y="2900363"/>
          <p14:tracePt t="135101" x="2765425" y="2906713"/>
          <p14:tracePt t="135113" x="2778125" y="2913063"/>
          <p14:tracePt t="135120" x="2778125" y="2919413"/>
          <p14:tracePt t="135169" x="2784475" y="2919413"/>
          <p14:tracePt t="137968" x="2778125" y="2919413"/>
          <p14:tracePt t="138070" x="2771775" y="2919413"/>
          <p14:tracePt t="138086" x="2759075" y="2919413"/>
          <p14:tracePt t="138095" x="2714625" y="2919413"/>
          <p14:tracePt t="138103" x="2663825" y="2919413"/>
          <p14:tracePt t="138109" x="2619375" y="2919413"/>
          <p14:tracePt t="138117" x="2581275" y="2919413"/>
          <p14:tracePt t="138125" x="2536825" y="2919413"/>
          <p14:tracePt t="138133" x="2497138" y="2925763"/>
          <p14:tracePt t="138141" x="2478088" y="2925763"/>
          <p14:tracePt t="138149" x="2471738" y="2925763"/>
          <p14:tracePt t="138158" x="2465388" y="2925763"/>
          <p14:tracePt t="138190" x="2459038" y="2925763"/>
          <p14:tracePt t="138197" x="2452688" y="2925763"/>
          <p14:tracePt t="138206" x="2439988" y="2925763"/>
          <p14:tracePt t="138211" x="2433638" y="2932113"/>
          <p14:tracePt t="138219" x="2414588" y="2938463"/>
          <p14:tracePt t="138227" x="2401888" y="2951163"/>
          <p14:tracePt t="138235" x="2382838" y="2957513"/>
          <p14:tracePt t="138243" x="2370138" y="2970213"/>
          <p14:tracePt t="138251" x="2357438" y="2976563"/>
          <p14:tracePt t="138259" x="2344738" y="2976563"/>
          <p14:tracePt t="138267" x="2332038" y="2982913"/>
          <p14:tracePt t="138304" x="2325688" y="2982913"/>
          <p14:tracePt t="138331" x="2319338" y="2982913"/>
          <p14:tracePt t="140186" x="2325688" y="3008313"/>
          <p14:tracePt t="140194" x="2344738" y="3052763"/>
          <p14:tracePt t="140201" x="2363788" y="3078163"/>
          <p14:tracePt t="140210" x="2370138" y="3090863"/>
          <p14:tracePt t="140217" x="2382838" y="3116263"/>
          <p14:tracePt t="140225" x="2395538" y="3135313"/>
          <p14:tracePt t="140234" x="2408238" y="3148013"/>
          <p14:tracePt t="140242" x="2420938" y="3160713"/>
          <p14:tracePt t="140249" x="2433638" y="3173413"/>
          <p14:tracePt t="140256" x="2446338" y="3186113"/>
          <p14:tracePt t="140264" x="2484438" y="3205163"/>
          <p14:tracePt t="140272" x="2517775" y="3219450"/>
          <p14:tracePt t="140280" x="2555875" y="3238500"/>
          <p14:tracePt t="140288" x="2593975" y="3251200"/>
          <p14:tracePt t="140296" x="2619375" y="3263900"/>
          <p14:tracePt t="140304" x="2657475" y="3276600"/>
          <p14:tracePt t="140312" x="2689225" y="3289300"/>
          <p14:tracePt t="140320" x="2733675" y="3308350"/>
          <p14:tracePt t="140328" x="2778125" y="3308350"/>
          <p14:tracePt t="140336" x="2822575" y="3314700"/>
          <p14:tracePt t="140344" x="2867025" y="3314700"/>
          <p14:tracePt t="140351" x="2911475" y="3314700"/>
          <p14:tracePt t="140359" x="2968625" y="3308350"/>
          <p14:tracePt t="140367" x="3033713" y="3289300"/>
          <p14:tracePt t="140379" x="3116263" y="3270250"/>
          <p14:tracePt t="140386" x="3217863" y="3257550"/>
          <p14:tracePt t="140394" x="3313113" y="3238500"/>
          <p14:tracePt t="140402" x="3389313" y="3219450"/>
          <p14:tracePt t="140407" x="3498850" y="3192463"/>
          <p14:tracePt t="140415" x="3606800" y="3148013"/>
          <p14:tracePt t="140425" x="3695700" y="3103563"/>
          <p14:tracePt t="140433" x="3810000" y="3065463"/>
          <p14:tracePt t="140441" x="3894138" y="3021013"/>
          <p14:tracePt t="140449" x="3976688" y="2970213"/>
          <p14:tracePt t="140457" x="4046538" y="2919413"/>
          <p14:tracePt t="140465" x="4090988" y="2874963"/>
          <p14:tracePt t="140473" x="4141788" y="2836863"/>
          <p14:tracePt t="140481" x="4179888" y="2784475"/>
          <p14:tracePt t="140488" x="4198938" y="2740025"/>
          <p14:tracePt t="140495" x="4205288" y="2701925"/>
          <p14:tracePt t="140505" x="4205288" y="2670175"/>
          <p14:tracePt t="140513" x="4205288" y="2619375"/>
          <p14:tracePt t="140521" x="4192588" y="2574925"/>
          <p14:tracePt t="140529" x="4179888" y="2517775"/>
          <p14:tracePt t="140538" x="4154488" y="2460625"/>
          <p14:tracePt t="140545" x="4122738" y="2403475"/>
          <p14:tracePt t="140551" x="4103688" y="2338388"/>
          <p14:tracePt t="140559" x="4084638" y="2287588"/>
          <p14:tracePt t="140567" x="4052888" y="2243138"/>
          <p14:tracePt t="140575" x="4008438" y="2192338"/>
          <p14:tracePt t="140583" x="3970338" y="2160588"/>
          <p14:tracePt t="140591" x="3925888" y="2128838"/>
          <p14:tracePt t="140599" x="3873500" y="2097088"/>
          <p14:tracePt t="140607" x="3829050" y="2084388"/>
          <p14:tracePt t="140615" x="3765550" y="2058988"/>
          <p14:tracePt t="140623" x="3683000" y="2033588"/>
          <p14:tracePt t="140631" x="3619500" y="2008188"/>
          <p14:tracePt t="140639" x="3556000" y="2001838"/>
          <p14:tracePt t="140647" x="3479800" y="1982788"/>
          <p14:tracePt t="140655" x="3402013" y="1963738"/>
          <p14:tracePt t="140663" x="3338513" y="1957388"/>
          <p14:tracePt t="140672" x="3281363" y="1944688"/>
          <p14:tracePt t="140680" x="3217863" y="1931988"/>
          <p14:tracePt t="140686" x="3154363" y="1931988"/>
          <p14:tracePt t="140693" x="3097213" y="1931988"/>
          <p14:tracePt t="140702" x="3052763" y="1924050"/>
          <p14:tracePt t="140709" x="3001963" y="1924050"/>
          <p14:tracePt t="140717" x="2955925" y="1917700"/>
          <p14:tracePt t="140725" x="2911475" y="1917700"/>
          <p14:tracePt t="140733" x="2867025" y="1911350"/>
          <p14:tracePt t="140741" x="2841625" y="1911350"/>
          <p14:tracePt t="140749" x="2803525" y="1911350"/>
          <p14:tracePt t="140757" x="2778125" y="1911350"/>
          <p14:tracePt t="140765" x="2752725" y="1911350"/>
          <p14:tracePt t="140773" x="2733675" y="1911350"/>
          <p14:tracePt t="140781" x="2714625" y="1911350"/>
          <p14:tracePt t="140789" x="2701925" y="1917700"/>
          <p14:tracePt t="140797" x="2682875" y="1917700"/>
          <p14:tracePt t="140805" x="2676525" y="1924050"/>
          <p14:tracePt t="140813" x="2657475" y="1931988"/>
          <p14:tracePt t="140822" x="2644775" y="1938338"/>
          <p14:tracePt t="140829" x="2638425" y="1951038"/>
          <p14:tracePt t="140838" x="2625725" y="1957388"/>
          <p14:tracePt t="140846" x="2613025" y="1963738"/>
          <p14:tracePt t="140852" x="2600325" y="1976438"/>
          <p14:tracePt t="140859" x="2587625" y="1989138"/>
          <p14:tracePt t="140867" x="2587625" y="2001838"/>
          <p14:tracePt t="140875" x="2581275" y="2008188"/>
          <p14:tracePt t="140895" x="2574925" y="2033588"/>
          <p14:tracePt t="140900" x="2568575" y="2033588"/>
          <p14:tracePt t="140907" x="2568575" y="2046288"/>
          <p14:tracePt t="140915" x="2562225" y="2058988"/>
          <p14:tracePt t="140931" x="2562225" y="2071688"/>
          <p14:tracePt t="140939" x="2562225" y="2084388"/>
          <p14:tracePt t="140947" x="2562225" y="2090738"/>
          <p14:tracePt t="140955" x="2562225" y="2103438"/>
          <p14:tracePt t="140963" x="2562225" y="2109788"/>
          <p14:tracePt t="140971" x="2562225" y="2122488"/>
          <p14:tracePt t="140978" x="2562225" y="2135188"/>
          <p14:tracePt t="140986" x="2562225" y="2141538"/>
          <p14:tracePt t="140994" x="2562225" y="2147888"/>
          <p14:tracePt t="141002" x="2562225" y="2154238"/>
          <p14:tracePt t="142583" x="2562225" y="2173288"/>
          <p14:tracePt t="142593" x="2562225" y="2236788"/>
          <p14:tracePt t="142599" x="2555875" y="2300288"/>
          <p14:tracePt t="142607" x="2555875" y="2344738"/>
          <p14:tracePt t="142615" x="2555875" y="2390775"/>
          <p14:tracePt t="142623" x="2555875" y="2435225"/>
          <p14:tracePt t="142631" x="2549525" y="2486025"/>
          <p14:tracePt t="142639" x="2549525" y="2549525"/>
          <p14:tracePt t="142647" x="2549525" y="2606675"/>
          <p14:tracePt t="142655" x="2549525" y="2657475"/>
          <p14:tracePt t="142663" x="2549525" y="2708275"/>
          <p14:tracePt t="142671" x="2555875" y="2765425"/>
          <p14:tracePt t="142679" x="2568575" y="2824163"/>
          <p14:tracePt t="142687" x="2574925" y="2874963"/>
          <p14:tracePt t="142695" x="2587625" y="2944813"/>
          <p14:tracePt t="142703" x="2606675" y="3008313"/>
          <p14:tracePt t="142712" x="2625725" y="3078163"/>
          <p14:tracePt t="142719" x="2638425" y="3122613"/>
          <p14:tracePt t="142727" x="2663825" y="3167063"/>
          <p14:tracePt t="142734" x="2695575" y="3219450"/>
          <p14:tracePt t="142742" x="2727325" y="3263900"/>
          <p14:tracePt t="142749" x="2740025" y="3302000"/>
          <p14:tracePt t="142757" x="2759075" y="3340100"/>
          <p14:tracePt t="142765" x="2784475" y="3365500"/>
          <p14:tracePt t="142773" x="2803525" y="3390900"/>
          <p14:tracePt t="142781" x="2828925" y="3403600"/>
          <p14:tracePt t="142789" x="2847975" y="3416300"/>
          <p14:tracePt t="142797" x="2873375" y="3441700"/>
          <p14:tracePt t="142805" x="2905125" y="3473450"/>
          <p14:tracePt t="142813" x="2943225" y="3505200"/>
          <p14:tracePt t="142821" x="2982913" y="3536950"/>
          <p14:tracePt t="142829" x="3027363" y="3556000"/>
          <p14:tracePt t="142837" x="3071813" y="3575050"/>
          <p14:tracePt t="142845" x="3109913" y="3594100"/>
          <p14:tracePt t="142853" x="3154363" y="3619500"/>
          <p14:tracePt t="142861" x="3205163" y="3632200"/>
          <p14:tracePt t="142868" x="3249613" y="3659188"/>
          <p14:tracePt t="142876" x="3300413" y="3690938"/>
          <p14:tracePt t="142884" x="3344863" y="3716338"/>
          <p14:tracePt t="142892" x="3389313" y="3729038"/>
          <p14:tracePt t="142899" x="3448050" y="3748088"/>
          <p14:tracePt t="142907" x="3505200" y="3760788"/>
          <p14:tracePt t="142915" x="3556000" y="3779838"/>
          <p14:tracePt t="142923" x="3613150" y="3792538"/>
          <p14:tracePt t="142931" x="3670300" y="3811588"/>
          <p14:tracePt t="142939" x="3733800" y="3824288"/>
          <p14:tracePt t="142947" x="3790950" y="3830638"/>
          <p14:tracePt t="142955" x="3854450" y="3849688"/>
          <p14:tracePt t="142963" x="3919538" y="3856038"/>
          <p14:tracePt t="142971" x="3989388" y="3875088"/>
          <p14:tracePt t="142979" x="4052888" y="3887788"/>
          <p14:tracePt t="142987" x="4122738" y="3906838"/>
          <p14:tracePt t="142995" x="4173538" y="3925888"/>
          <p14:tracePt t="143003" x="4230688" y="3938588"/>
          <p14:tracePt t="143009" x="4294188" y="3957638"/>
          <p14:tracePt t="143018" x="4352925" y="3970338"/>
          <p14:tracePt t="143025" x="4410075" y="3989388"/>
          <p14:tracePt t="143034" x="4486275" y="4014788"/>
          <p14:tracePt t="143044" x="4587875" y="4059238"/>
          <p14:tracePt t="143050" x="4670425" y="4086225"/>
          <p14:tracePt t="143057" x="4746625" y="4117975"/>
          <p14:tracePt t="143066" x="4818063" y="4143375"/>
          <p14:tracePt t="143073" x="4881563" y="4168775"/>
          <p14:tracePt t="143081" x="4951413" y="4194175"/>
          <p14:tracePt t="143089" x="5008563" y="4213225"/>
          <p14:tracePt t="143097" x="5072063" y="4225925"/>
          <p14:tracePt t="143105" x="5135563" y="4244975"/>
          <p14:tracePt t="143113" x="5205413" y="4251325"/>
          <p14:tracePt t="143121" x="5270500" y="4270375"/>
          <p14:tracePt t="143129" x="5359400" y="4283075"/>
          <p14:tracePt t="143137" x="5435600" y="4302125"/>
          <p14:tracePt t="143145" x="5537200" y="4321175"/>
          <p14:tracePt t="143153" x="5632450" y="4340225"/>
          <p14:tracePt t="143159" x="5741988" y="4352925"/>
          <p14:tracePt t="143168" x="5830888" y="4365625"/>
          <p14:tracePt t="143177" x="5926138" y="4378325"/>
          <p14:tracePt t="143184" x="6021388" y="4397375"/>
          <p14:tracePt t="143194" x="6084888" y="4416425"/>
          <p14:tracePt t="143200" x="6181725" y="4435475"/>
          <p14:tracePt t="143207" x="6283325" y="4448175"/>
          <p14:tracePt t="143215" x="6378575" y="4467225"/>
          <p14:tracePt t="143223" x="6480175" y="4473575"/>
          <p14:tracePt t="143231" x="6600825" y="4486275"/>
          <p14:tracePt t="143239" x="6704013" y="4492625"/>
          <p14:tracePt t="143247" x="6799263" y="4506913"/>
          <p14:tracePt t="143255" x="6869113" y="4513263"/>
          <p14:tracePt t="143263" x="6938963" y="4532313"/>
          <p14:tracePt t="143271" x="7027863" y="4545013"/>
          <p14:tracePt t="143279" x="7112000" y="4557713"/>
          <p14:tracePt t="143287" x="7200900" y="4557713"/>
          <p14:tracePt t="143293" x="7283450" y="4551363"/>
          <p14:tracePt t="143302" x="7366000" y="4551363"/>
          <p14:tracePt t="143310" x="7454900" y="4551363"/>
          <p14:tracePt t="143318" x="7537450" y="4545013"/>
          <p14:tracePt t="143325" x="7646988" y="4538663"/>
          <p14:tracePt t="143334" x="7748588" y="4525963"/>
          <p14:tracePt t="143343" x="7837488" y="4506913"/>
          <p14:tracePt t="143350" x="7932738" y="4492625"/>
          <p14:tracePt t="143357" x="8042275" y="4473575"/>
          <p14:tracePt t="143365" x="8162925" y="4454525"/>
          <p14:tracePt t="143373" x="8321675" y="4435475"/>
          <p14:tracePt t="143381" x="8488363" y="4410075"/>
          <p14:tracePt t="143389" x="8640763" y="4410075"/>
          <p14:tracePt t="143397" x="8812213" y="4410075"/>
          <p14:tracePt t="143405" x="8991600" y="441007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800" y="372252"/>
            <a:ext cx="8280400" cy="701301"/>
          </a:xfrm>
        </p:spPr>
        <p:txBody>
          <a:bodyPr/>
          <a:lstStyle/>
          <a:p>
            <a:r>
              <a:rPr lang="en-GB" dirty="0"/>
              <a:t>Attacker access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EB0FBB0-56EC-4ED2-852B-471369DFBE7D}"/>
              </a:ext>
            </a:extLst>
          </p:cNvPr>
          <p:cNvGrpSpPr/>
          <p:nvPr/>
        </p:nvGrpSpPr>
        <p:grpSpPr>
          <a:xfrm>
            <a:off x="1106016" y="969533"/>
            <a:ext cx="5786033" cy="1578039"/>
            <a:chOff x="1130335" y="1133408"/>
            <a:chExt cx="5786033" cy="1578039"/>
          </a:xfrm>
        </p:grpSpPr>
        <p:pic>
          <p:nvPicPr>
            <p:cNvPr id="1026" name="Picture 2" descr="Hacker Cyber Security Crime - Free image on Pixabay">
              <a:extLst>
                <a:ext uri="{FF2B5EF4-FFF2-40B4-BE49-F238E27FC236}">
                  <a16:creationId xmlns:a16="http://schemas.microsoft.com/office/drawing/2014/main" id="{CF9CA6B7-9D29-4FD1-AEBF-7327FA1DA2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0335" y="1187042"/>
              <a:ext cx="1184848" cy="8874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E2AFD9C-70DF-4F86-B0C8-9B09D6D359D0}"/>
                </a:ext>
              </a:extLst>
            </p:cNvPr>
            <p:cNvCxnSpPr/>
            <p:nvPr/>
          </p:nvCxnSpPr>
          <p:spPr>
            <a:xfrm>
              <a:off x="2490281" y="1614791"/>
              <a:ext cx="2889115" cy="0"/>
            </a:xfrm>
            <a:prstGeom prst="straightConnector1">
              <a:avLst/>
            </a:prstGeom>
            <a:ln w="63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9098802-E1BC-483E-BF60-C299DFCF8B18}"/>
                </a:ext>
              </a:extLst>
            </p:cNvPr>
            <p:cNvSpPr/>
            <p:nvPr/>
          </p:nvSpPr>
          <p:spPr>
            <a:xfrm>
              <a:off x="5466945" y="1133408"/>
              <a:ext cx="1449423" cy="96276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Data</a:t>
              </a:r>
            </a:p>
          </p:txBody>
        </p:sp>
        <p:sp>
          <p:nvSpPr>
            <p:cNvPr id="19" name="Multiplication Sign 18">
              <a:extLst>
                <a:ext uri="{FF2B5EF4-FFF2-40B4-BE49-F238E27FC236}">
                  <a16:creationId xmlns:a16="http://schemas.microsoft.com/office/drawing/2014/main" id="{CB1D63F2-03F8-4DAF-8127-FBB255FB6D8D}"/>
                </a:ext>
              </a:extLst>
            </p:cNvPr>
            <p:cNvSpPr/>
            <p:nvPr/>
          </p:nvSpPr>
          <p:spPr>
            <a:xfrm>
              <a:off x="3492230" y="1337557"/>
              <a:ext cx="680936" cy="554468"/>
            </a:xfrm>
            <a:prstGeom prst="mathMultiply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262B8C2-17A8-408B-83E4-04B74B6385A4}"/>
                </a:ext>
              </a:extLst>
            </p:cNvPr>
            <p:cNvSpPr txBox="1"/>
            <p:nvPr/>
          </p:nvSpPr>
          <p:spPr>
            <a:xfrm>
              <a:off x="3083669" y="1797047"/>
              <a:ext cx="2743200" cy="9144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Access control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lang="en-GB" sz="1600" dirty="0">
                  <a:solidFill>
                    <a:prstClr val="black"/>
                  </a:solidFill>
                  <a:latin typeface="+mn-lt"/>
                  <a:cs typeface="+mn-cs"/>
                </a:rPr>
                <a:t>Hardware/Software security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Cryptography</a:t>
              </a:r>
            </a:p>
          </p:txBody>
        </p:sp>
      </p:grpSp>
      <p:pic>
        <p:nvPicPr>
          <p:cNvPr id="28" name="Picture 2" descr="Hacker Cyber Security Crime - Free image on Pixabay">
            <a:extLst>
              <a:ext uri="{FF2B5EF4-FFF2-40B4-BE49-F238E27FC236}">
                <a16:creationId xmlns:a16="http://schemas.microsoft.com/office/drawing/2014/main" id="{79D2FEC6-7599-40C0-A23D-D4BC872CB2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142" y="2438593"/>
            <a:ext cx="1184848" cy="88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9F4602F3-0F88-44F0-8B0E-61965FB5170D}"/>
              </a:ext>
            </a:extLst>
          </p:cNvPr>
          <p:cNvGrpSpPr/>
          <p:nvPr/>
        </p:nvGrpSpPr>
        <p:grpSpPr>
          <a:xfrm>
            <a:off x="2465962" y="2478718"/>
            <a:ext cx="4450406" cy="962766"/>
            <a:chOff x="2553511" y="3372516"/>
            <a:chExt cx="4450406" cy="962766"/>
          </a:xfrm>
        </p:grpSpPr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B4FEBE9-59F4-4F62-A552-34838CEDA171}"/>
                </a:ext>
              </a:extLst>
            </p:cNvPr>
            <p:cNvCxnSpPr/>
            <p:nvPr/>
          </p:nvCxnSpPr>
          <p:spPr>
            <a:xfrm>
              <a:off x="2553511" y="3805259"/>
              <a:ext cx="2889115" cy="0"/>
            </a:xfrm>
            <a:prstGeom prst="straightConnector1">
              <a:avLst/>
            </a:prstGeom>
            <a:ln w="63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1869DA6-CF4A-402D-B397-270F71BD71DB}"/>
                </a:ext>
              </a:extLst>
            </p:cNvPr>
            <p:cNvSpPr/>
            <p:nvPr/>
          </p:nvSpPr>
          <p:spPr>
            <a:xfrm>
              <a:off x="5554494" y="3372516"/>
              <a:ext cx="1449423" cy="96276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Data</a:t>
              </a:r>
            </a:p>
          </p:txBody>
        </p:sp>
        <p:sp>
          <p:nvSpPr>
            <p:cNvPr id="24" name="L-Shape 23">
              <a:extLst>
                <a:ext uri="{FF2B5EF4-FFF2-40B4-BE49-F238E27FC236}">
                  <a16:creationId xmlns:a16="http://schemas.microsoft.com/office/drawing/2014/main" id="{99F1C43C-525B-4FE9-AA02-2E1E1C612519}"/>
                </a:ext>
              </a:extLst>
            </p:cNvPr>
            <p:cNvSpPr/>
            <p:nvPr/>
          </p:nvSpPr>
          <p:spPr>
            <a:xfrm rot="18626017">
              <a:off x="3648930" y="3639249"/>
              <a:ext cx="493986" cy="254196"/>
            </a:xfrm>
            <a:prstGeom prst="corner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BF2EC02-66B9-4F70-8437-AE7706284280}"/>
                </a:ext>
              </a:extLst>
            </p:cNvPr>
            <p:cNvSpPr txBox="1"/>
            <p:nvPr/>
          </p:nvSpPr>
          <p:spPr>
            <a:xfrm>
              <a:off x="3297675" y="3988203"/>
              <a:ext cx="1449423" cy="31907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Synthetic data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lang="en-GB" sz="1600" dirty="0">
                  <a:solidFill>
                    <a:prstClr val="black"/>
                  </a:solidFill>
                  <a:latin typeface="+mn-lt"/>
                  <a:cs typeface="+mn-cs"/>
                </a:rPr>
                <a:t>Data minimisation (GDPR)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Anonymisation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076A6412-5EDA-4BC6-A9FF-944B3F4B1E95}"/>
              </a:ext>
            </a:extLst>
          </p:cNvPr>
          <p:cNvSpPr txBox="1"/>
          <p:nvPr/>
        </p:nvSpPr>
        <p:spPr>
          <a:xfrm>
            <a:off x="3326860" y="4124528"/>
            <a:ext cx="1138136" cy="79766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70DD58F-659F-4919-80BB-57BC8D940929}"/>
              </a:ext>
            </a:extLst>
          </p:cNvPr>
          <p:cNvSpPr/>
          <p:nvPr/>
        </p:nvSpPr>
        <p:spPr>
          <a:xfrm>
            <a:off x="3365771" y="4238383"/>
            <a:ext cx="1138136" cy="5447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8597398-3C61-487A-A9D9-254D8804D6F1}"/>
              </a:ext>
            </a:extLst>
          </p:cNvPr>
          <p:cNvCxnSpPr>
            <a:cxnSpLocks/>
          </p:cNvCxnSpPr>
          <p:nvPr/>
        </p:nvCxnSpPr>
        <p:spPr>
          <a:xfrm>
            <a:off x="2529190" y="4501159"/>
            <a:ext cx="836581" cy="0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78FA4986-982F-4886-94F8-1749CDC5A794}"/>
              </a:ext>
            </a:extLst>
          </p:cNvPr>
          <p:cNvSpPr/>
          <p:nvPr/>
        </p:nvSpPr>
        <p:spPr>
          <a:xfrm>
            <a:off x="5466945" y="4019776"/>
            <a:ext cx="1449423" cy="96276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26E51FE-48CB-41BA-A9BC-77EAE0F16879}"/>
              </a:ext>
            </a:extLst>
          </p:cNvPr>
          <p:cNvCxnSpPr>
            <a:cxnSpLocks/>
          </p:cNvCxnSpPr>
          <p:nvPr/>
        </p:nvCxnSpPr>
        <p:spPr>
          <a:xfrm>
            <a:off x="4503907" y="4510757"/>
            <a:ext cx="836581" cy="0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2" descr="Hacker Cyber Security Crime - Free image on Pixabay">
            <a:extLst>
              <a:ext uri="{FF2B5EF4-FFF2-40B4-BE49-F238E27FC236}">
                <a16:creationId xmlns:a16="http://schemas.microsoft.com/office/drawing/2014/main" id="{9ACB6015-5FED-44AB-B957-91D9271DB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143" y="4000024"/>
            <a:ext cx="1184848" cy="88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5635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016"/>
    </mc:Choice>
    <mc:Fallback xmlns="">
      <p:transition spd="slow" advTm="160016"/>
    </mc:Fallback>
  </mc:AlternateContent>
  <p:extLst>
    <p:ext uri="{3A86A75C-4F4B-4683-9AE1-C65F6400EC91}">
      <p14:laserTraceLst xmlns:p14="http://schemas.microsoft.com/office/powerpoint/2010/main">
        <p14:tracePtLst>
          <p14:tracePt t="9519" x="1490663" y="4467225"/>
          <p14:tracePt t="9527" x="1465263" y="4073525"/>
          <p14:tracePt t="9535" x="1382713" y="3671888"/>
          <p14:tracePt t="9544" x="1312863" y="3371850"/>
          <p14:tracePt t="9551" x="1217613" y="3084513"/>
          <p14:tracePt t="9561" x="1133475" y="2843213"/>
          <p14:tracePt t="9570" x="1057275" y="2644775"/>
          <p14:tracePt t="9575" x="981075" y="2441575"/>
          <p14:tracePt t="9583" x="904875" y="2243138"/>
          <p14:tracePt t="9591" x="809625" y="2052638"/>
          <p14:tracePt t="9600" x="708025" y="1866900"/>
          <p14:tracePt t="9607" x="617538" y="1714500"/>
          <p14:tracePt t="9616" x="560388" y="1612900"/>
          <p14:tracePt t="9624" x="522288" y="1524000"/>
          <p14:tracePt t="9631" x="509588" y="1458913"/>
          <p14:tracePt t="9637" x="490538" y="1395413"/>
          <p14:tracePt t="9646" x="471488" y="1338263"/>
          <p14:tracePt t="9653" x="439738" y="1287463"/>
          <p14:tracePt t="9662" x="420688" y="1223963"/>
          <p14:tracePt t="9669" x="401638" y="1166813"/>
          <p14:tracePt t="9678" x="382588" y="1103313"/>
          <p14:tracePt t="9685" x="369888" y="1031875"/>
          <p14:tracePt t="9695" x="350838" y="968375"/>
          <p14:tracePt t="9701" x="338138" y="911225"/>
          <p14:tracePt t="9710" x="319088" y="866775"/>
          <p14:tracePt t="9717" x="306388" y="822325"/>
          <p14:tracePt t="9725" x="300038" y="765175"/>
          <p14:tracePt t="9733" x="300038" y="720725"/>
          <p14:tracePt t="9742" x="300038" y="701675"/>
          <p14:tracePt t="9749" x="300038" y="682625"/>
          <p14:tracePt t="9758" x="300038" y="663575"/>
          <p14:tracePt t="9765" x="306388" y="650875"/>
          <p14:tracePt t="9773" x="312738" y="636588"/>
          <p14:tracePt t="9780" x="319088" y="617538"/>
          <p14:tracePt t="9788" x="325438" y="604838"/>
          <p14:tracePt t="9796" x="338138" y="598488"/>
          <p14:tracePt t="9803" x="344488" y="585788"/>
          <p14:tracePt t="9812" x="350838" y="573088"/>
          <p14:tracePt t="9819" x="350838" y="560388"/>
          <p14:tracePt t="9828" x="357188" y="560388"/>
          <p14:tracePt t="10788" x="357188" y="566738"/>
          <p14:tracePt t="10795" x="350838" y="573088"/>
          <p14:tracePt t="12494" x="350838" y="579438"/>
          <p14:tracePt t="12508" x="350838" y="598488"/>
          <p14:tracePt t="12516" x="363538" y="676275"/>
          <p14:tracePt t="12524" x="401638" y="733425"/>
          <p14:tracePt t="12532" x="427038" y="790575"/>
          <p14:tracePt t="12539" x="458788" y="847725"/>
          <p14:tracePt t="12547" x="490538" y="898525"/>
          <p14:tracePt t="12554" x="509588" y="942975"/>
          <p14:tracePt t="12561" x="534988" y="981075"/>
          <p14:tracePt t="12571" x="547688" y="1006475"/>
          <p14:tracePt t="12578" x="560388" y="1031875"/>
          <p14:tracePt t="12586" x="573088" y="1044575"/>
          <p14:tracePt t="12594" x="585788" y="1057275"/>
          <p14:tracePt t="12601" x="592138" y="1069975"/>
          <p14:tracePt t="12611" x="598488" y="1077913"/>
          <p14:tracePt t="12617" x="604838" y="1090613"/>
          <p14:tracePt t="12625" x="617538" y="1103313"/>
          <p14:tracePt t="12633" x="630238" y="1116013"/>
          <p14:tracePt t="12641" x="636588" y="1122363"/>
          <p14:tracePt t="12649" x="649288" y="1135063"/>
          <p14:tracePt t="12657" x="661988" y="1147763"/>
          <p14:tracePt t="12665" x="668338" y="1160463"/>
          <p14:tracePt t="12673" x="681038" y="1166813"/>
          <p14:tracePt t="12681" x="681038" y="1173163"/>
          <p14:tracePt t="12689" x="695325" y="1185863"/>
          <p14:tracePt t="12697" x="701675" y="1192213"/>
          <p14:tracePt t="12705" x="708025" y="1198563"/>
          <p14:tracePt t="12713" x="714375" y="1198563"/>
          <p14:tracePt t="12721" x="720725" y="1204913"/>
          <p14:tracePt t="12729" x="727075" y="1204913"/>
          <p14:tracePt t="12746" x="733425" y="1204913"/>
          <p14:tracePt t="12753" x="739775" y="1204913"/>
          <p14:tracePt t="12812" x="746125" y="1204913"/>
          <p14:tracePt t="12821" x="752475" y="1204913"/>
          <p14:tracePt t="12916" x="746125" y="1211263"/>
          <p14:tracePt t="12924" x="733425" y="1217613"/>
          <p14:tracePt t="12932" x="720725" y="1223963"/>
          <p14:tracePt t="12940" x="708025" y="1230313"/>
          <p14:tracePt t="12948" x="701675" y="1255713"/>
          <p14:tracePt t="12955" x="701675" y="1300163"/>
          <p14:tracePt t="12963" x="701675" y="1344613"/>
          <p14:tracePt t="12971" x="708025" y="1389063"/>
          <p14:tracePt t="12979" x="714375" y="1414463"/>
          <p14:tracePt t="12987" x="720725" y="1427163"/>
          <p14:tracePt t="12994" x="733425" y="1439863"/>
          <p14:tracePt t="13002" x="746125" y="1452563"/>
          <p14:tracePt t="13010" x="758825" y="1465263"/>
          <p14:tracePt t="13017" x="771525" y="1471613"/>
          <p14:tracePt t="13026" x="777875" y="1484313"/>
          <p14:tracePt t="13033" x="796925" y="1490663"/>
          <p14:tracePt t="13041" x="822325" y="1504950"/>
          <p14:tracePt t="13049" x="860425" y="1517650"/>
          <p14:tracePt t="13058" x="904875" y="1536700"/>
          <p14:tracePt t="13065" x="962025" y="1549400"/>
          <p14:tracePt t="13073" x="1012825" y="1568450"/>
          <p14:tracePt t="13081" x="1082675" y="1574800"/>
          <p14:tracePt t="13089" x="1160463" y="1581150"/>
          <p14:tracePt t="13097" x="1223963" y="1600200"/>
          <p14:tracePt t="13105" x="1287463" y="1619250"/>
          <p14:tracePt t="13113" x="1350963" y="1619250"/>
          <p14:tracePt t="13122" x="1427163" y="1625600"/>
          <p14:tracePt t="13129" x="1490663" y="1625600"/>
          <p14:tracePt t="13137" x="1554163" y="1625600"/>
          <p14:tracePt t="13144" x="1619250" y="1625600"/>
          <p14:tracePt t="13152" x="1682750" y="1625600"/>
          <p14:tracePt t="13160" x="1746250" y="1625600"/>
          <p14:tracePt t="13167" x="1803400" y="1606550"/>
          <p14:tracePt t="13176" x="1860550" y="1593850"/>
          <p14:tracePt t="13183" x="1905000" y="1574800"/>
          <p14:tracePt t="13191" x="1949450" y="1562100"/>
          <p14:tracePt t="13199" x="1987550" y="1549400"/>
          <p14:tracePt t="13207" x="2012950" y="1536700"/>
          <p14:tracePt t="13215" x="2038350" y="1517650"/>
          <p14:tracePt t="13223" x="2051050" y="1511300"/>
          <p14:tracePt t="13231" x="2065338" y="1484313"/>
          <p14:tracePt t="13239" x="2071688" y="1465263"/>
          <p14:tracePt t="13247" x="2078038" y="1452563"/>
          <p14:tracePt t="13255" x="2078038" y="1439863"/>
          <p14:tracePt t="13263" x="2078038" y="1427163"/>
          <p14:tracePt t="13271" x="2078038" y="1408113"/>
          <p14:tracePt t="13279" x="2078038" y="1401763"/>
          <p14:tracePt t="13287" x="2078038" y="1389063"/>
          <p14:tracePt t="13294" x="2078038" y="1376363"/>
          <p14:tracePt t="13303" x="2078038" y="1363663"/>
          <p14:tracePt t="13311" x="2078038" y="1344613"/>
          <p14:tracePt t="13318" x="2078038" y="1331913"/>
          <p14:tracePt t="13326" x="2071688" y="1319213"/>
          <p14:tracePt t="13334" x="2071688" y="1306513"/>
          <p14:tracePt t="13342" x="2058988" y="1293813"/>
          <p14:tracePt t="13349" x="2051050" y="1287463"/>
          <p14:tracePt t="13357" x="2044700" y="1274763"/>
          <p14:tracePt t="13365" x="2038350" y="1262063"/>
          <p14:tracePt t="13373" x="2032000" y="1249363"/>
          <p14:tracePt t="13381" x="2025650" y="1243013"/>
          <p14:tracePt t="13389" x="2019300" y="1236663"/>
          <p14:tracePt t="13397" x="2019300" y="1230313"/>
          <p14:tracePt t="14119" x="2012950" y="1230313"/>
          <p14:tracePt t="14139" x="1974850" y="1211263"/>
          <p14:tracePt t="14147" x="1930400" y="1192213"/>
          <p14:tracePt t="14155" x="1892300" y="1179513"/>
          <p14:tracePt t="14164" x="1847850" y="1166813"/>
          <p14:tracePt t="14169" x="1803400" y="1154113"/>
          <p14:tracePt t="14178" x="1752600" y="1154113"/>
          <p14:tracePt t="14186" x="1695450" y="1154113"/>
          <p14:tracePt t="14194" x="1651000" y="1154113"/>
          <p14:tracePt t="14202" x="1612900" y="1154113"/>
          <p14:tracePt t="14210" x="1579563" y="1166813"/>
          <p14:tracePt t="14218" x="1535113" y="1179513"/>
          <p14:tracePt t="14226" x="1490663" y="1211263"/>
          <p14:tracePt t="14234" x="1439863" y="1243013"/>
          <p14:tracePt t="14242" x="1382713" y="1287463"/>
          <p14:tracePt t="14250" x="1312863" y="1319213"/>
          <p14:tracePt t="14257" x="1255713" y="1344613"/>
          <p14:tracePt t="14265" x="1198563" y="1376363"/>
          <p14:tracePt t="14273" x="1154113" y="1401763"/>
          <p14:tracePt t="14281" x="1108075" y="1433513"/>
          <p14:tracePt t="14289" x="1076325" y="1452563"/>
          <p14:tracePt t="14297" x="1057275" y="1465263"/>
          <p14:tracePt t="14303" x="1050925" y="1471613"/>
          <p14:tracePt t="14312" x="1038225" y="1484313"/>
          <p14:tracePt t="14319" x="1031875" y="1497013"/>
          <p14:tracePt t="14328" x="1031875" y="1504950"/>
          <p14:tracePt t="14336" x="1031875" y="1511300"/>
          <p14:tracePt t="14344" x="1031875" y="1524000"/>
          <p14:tracePt t="14352" x="1031875" y="1530350"/>
          <p14:tracePt t="14360" x="1044575" y="1543050"/>
          <p14:tracePt t="14368" x="1050925" y="1555750"/>
          <p14:tracePt t="14376" x="1063625" y="1574800"/>
          <p14:tracePt t="14385" x="1089025" y="1593850"/>
          <p14:tracePt t="14392" x="1127125" y="1606550"/>
          <p14:tracePt t="14399" x="1173163" y="1625600"/>
          <p14:tracePt t="14408" x="1217613" y="1638300"/>
          <p14:tracePt t="14415" x="1274763" y="1638300"/>
          <p14:tracePt t="14424" x="1319213" y="1644650"/>
          <p14:tracePt t="14431" x="1363663" y="1644650"/>
          <p14:tracePt t="14439" x="1427163" y="1644650"/>
          <p14:tracePt t="14445" x="1477963" y="1644650"/>
          <p14:tracePt t="14453" x="1522413" y="1644650"/>
          <p14:tracePt t="14463" x="1585913" y="1638300"/>
          <p14:tracePt t="14469" x="1644650" y="1625600"/>
          <p14:tracePt t="14478" x="1695450" y="1619250"/>
          <p14:tracePt t="14485" x="1752600" y="1606550"/>
          <p14:tracePt t="14494" x="1797050" y="1587500"/>
          <p14:tracePt t="14501" x="1847850" y="1574800"/>
          <p14:tracePt t="14511" x="1892300" y="1555750"/>
          <p14:tracePt t="14526" x="1943100" y="1530350"/>
          <p14:tracePt t="14536" x="1955800" y="1524000"/>
          <p14:tracePt t="14541" x="1968500" y="1517650"/>
          <p14:tracePt t="14551" x="1968500" y="1504950"/>
          <p14:tracePt t="15730" x="1974850" y="1504950"/>
          <p14:tracePt t="15741" x="1981200" y="1504950"/>
          <p14:tracePt t="15750" x="1987550" y="1504950"/>
          <p14:tracePt t="15755" x="2012950" y="1530350"/>
          <p14:tracePt t="15763" x="2025650" y="1549400"/>
          <p14:tracePt t="15771" x="2058988" y="1568450"/>
          <p14:tracePt t="15779" x="2097088" y="1593850"/>
          <p14:tracePt t="15787" x="2122488" y="1606550"/>
          <p14:tracePt t="15796" x="2147888" y="1619250"/>
          <p14:tracePt t="15803" x="2166938" y="1631950"/>
          <p14:tracePt t="15811" x="2173288" y="1638300"/>
          <p14:tracePt t="15819" x="2179638" y="1651000"/>
          <p14:tracePt t="15827" x="2185988" y="1657350"/>
          <p14:tracePt t="15835" x="2192338" y="1657350"/>
          <p14:tracePt t="15913" x="2192338" y="1644650"/>
          <p14:tracePt t="15921" x="2192338" y="1631950"/>
          <p14:tracePt t="15929" x="2192338" y="1612900"/>
          <p14:tracePt t="15937" x="2192338" y="1581150"/>
          <p14:tracePt t="15945" x="2192338" y="1549400"/>
          <p14:tracePt t="15953" x="2192338" y="1504950"/>
          <p14:tracePt t="15961" x="2192338" y="1465263"/>
          <p14:tracePt t="15969" x="2192338" y="1420813"/>
          <p14:tracePt t="15977" x="2192338" y="1376363"/>
          <p14:tracePt t="15985" x="2173288" y="1331913"/>
          <p14:tracePt t="15994" x="2160588" y="1281113"/>
          <p14:tracePt t="16001" x="2135188" y="1236663"/>
          <p14:tracePt t="16010" x="2116138" y="1198563"/>
          <p14:tracePt t="16017" x="2084388" y="1160463"/>
          <p14:tracePt t="16026" x="2051050" y="1141413"/>
          <p14:tracePt t="16034" x="2019300" y="1128713"/>
          <p14:tracePt t="16042" x="2000250" y="1116013"/>
          <p14:tracePt t="16047" x="1968500" y="1103313"/>
          <p14:tracePt t="16055" x="1943100" y="1090613"/>
          <p14:tracePt t="16063" x="1905000" y="1084263"/>
          <p14:tracePt t="16071" x="1879600" y="1077913"/>
          <p14:tracePt t="16079" x="1847850" y="1077913"/>
          <p14:tracePt t="16087" x="1803400" y="1077913"/>
          <p14:tracePt t="16095" x="1765300" y="1077913"/>
          <p14:tracePt t="16103" x="1714500" y="1084263"/>
          <p14:tracePt t="16111" x="1663700" y="1103313"/>
          <p14:tracePt t="16119" x="1612900" y="1116013"/>
          <p14:tracePt t="16128" x="1566863" y="1141413"/>
          <p14:tracePt t="16135" x="1522413" y="1160463"/>
          <p14:tracePt t="16143" x="1484313" y="1192213"/>
          <p14:tracePt t="16151" x="1458913" y="1230313"/>
          <p14:tracePt t="16160" x="1420813" y="1262063"/>
          <p14:tracePt t="16167" x="1408113" y="1293813"/>
          <p14:tracePt t="16176" x="1395413" y="1325563"/>
          <p14:tracePt t="16183" x="1376363" y="1357313"/>
          <p14:tracePt t="16192" x="1370013" y="1401763"/>
          <p14:tracePt t="16197" x="1363663" y="1446213"/>
          <p14:tracePt t="16206" x="1363663" y="1490663"/>
          <p14:tracePt t="16213" x="1363663" y="1511300"/>
          <p14:tracePt t="16221" x="1370013" y="1524000"/>
          <p14:tracePt t="16229" x="1376363" y="1536700"/>
          <p14:tracePt t="16237" x="1376363" y="1549400"/>
          <p14:tracePt t="16247" x="1389063" y="1562100"/>
          <p14:tracePt t="16256" x="1389063" y="1568450"/>
          <p14:tracePt t="16263" x="1401763" y="1581150"/>
          <p14:tracePt t="16270" x="1414463" y="1593850"/>
          <p14:tracePt t="16278" x="1427163" y="1606550"/>
          <p14:tracePt t="16286" x="1452563" y="1619250"/>
          <p14:tracePt t="16293" x="1497013" y="1631950"/>
          <p14:tracePt t="16301" x="1541463" y="1638300"/>
          <p14:tracePt t="16310" x="1585913" y="1657350"/>
          <p14:tracePt t="16318" x="1631950" y="1657350"/>
          <p14:tracePt t="16326" x="1682750" y="1657350"/>
          <p14:tracePt t="16331" x="1739900" y="1657350"/>
          <p14:tracePt t="16340" x="1784350" y="1657350"/>
          <p14:tracePt t="16347" x="1822450" y="1657350"/>
          <p14:tracePt t="16356" x="1866900" y="1651000"/>
          <p14:tracePt t="16363" x="1911350" y="1644650"/>
          <p14:tracePt t="16371" x="1949450" y="1631950"/>
          <p14:tracePt t="16379" x="1974850" y="1625600"/>
          <p14:tracePt t="16387" x="2000250" y="1612900"/>
          <p14:tracePt t="16395" x="2019300" y="1600200"/>
          <p14:tracePt t="16403" x="2032000" y="1587500"/>
          <p14:tracePt t="16411" x="2044700" y="1574800"/>
          <p14:tracePt t="16419" x="2058988" y="1568450"/>
          <p14:tracePt t="16429" x="2065338" y="1562100"/>
          <p14:tracePt t="16437" x="2078038" y="1543050"/>
          <p14:tracePt t="16445" x="2084388" y="1536700"/>
          <p14:tracePt t="16453" x="2097088" y="1524000"/>
          <p14:tracePt t="16461" x="2103438" y="1511300"/>
          <p14:tracePt t="16467" x="2109788" y="1504950"/>
          <p14:tracePt t="16474" x="2116138" y="1490663"/>
          <p14:tracePt t="16482" x="2122488" y="1477963"/>
          <p14:tracePt t="16489" x="2128838" y="1465263"/>
          <p14:tracePt t="16497" x="2141538" y="1452563"/>
          <p14:tracePt t="16505" x="2147888" y="1439863"/>
          <p14:tracePt t="16513" x="2154238" y="1420813"/>
          <p14:tracePt t="16521" x="2154238" y="1395413"/>
          <p14:tracePt t="16529" x="2166938" y="1389063"/>
          <p14:tracePt t="16537" x="2166938" y="1370013"/>
          <p14:tracePt t="16546" x="2166938" y="1357313"/>
          <p14:tracePt t="16553" x="2166938" y="1350963"/>
          <p14:tracePt t="16561" x="2166938" y="1338263"/>
          <p14:tracePt t="16569" x="2166938" y="1325563"/>
          <p14:tracePt t="16577" x="2166938" y="1319213"/>
          <p14:tracePt t="16585" x="2166938" y="1312863"/>
          <p14:tracePt t="16593" x="2166938" y="1306513"/>
          <p14:tracePt t="16601" x="2166938" y="1293813"/>
          <p14:tracePt t="16610" x="2166938" y="1287463"/>
          <p14:tracePt t="16617" x="2166938" y="1281113"/>
          <p14:tracePt t="16625" x="2166938" y="1268413"/>
          <p14:tracePt t="16633" x="2166938" y="1262063"/>
          <p14:tracePt t="16640" x="2166938" y="1249363"/>
          <p14:tracePt t="16647" x="2166938" y="1236663"/>
          <p14:tracePt t="16655" x="2160588" y="1223963"/>
          <p14:tracePt t="16663" x="2154238" y="1198563"/>
          <p14:tracePt t="16671" x="2147888" y="1179513"/>
          <p14:tracePt t="16679" x="2135188" y="1160463"/>
          <p14:tracePt t="16687" x="2128838" y="1135063"/>
          <p14:tracePt t="16695" x="2116138" y="1122363"/>
          <p14:tracePt t="16703" x="2109788" y="1109663"/>
          <p14:tracePt t="16711" x="2097088" y="1096963"/>
          <p14:tracePt t="16719" x="2084388" y="1084263"/>
          <p14:tracePt t="16727" x="2071688" y="1063625"/>
          <p14:tracePt t="16735" x="2058988" y="1031875"/>
          <p14:tracePt t="16744" x="2038350" y="1006475"/>
          <p14:tracePt t="16752" x="2019300" y="987425"/>
          <p14:tracePt t="16758" x="2000250" y="968375"/>
          <p14:tracePt t="16769" x="1987550" y="955675"/>
          <p14:tracePt t="16779" x="1974850" y="942975"/>
          <p14:tracePt t="16784" x="1968500" y="936625"/>
          <p14:tracePt t="16790" x="1955800" y="930275"/>
          <p14:tracePt t="16798" x="1943100" y="917575"/>
          <p14:tracePt t="16806" x="1930400" y="911225"/>
          <p14:tracePt t="16814" x="1924050" y="904875"/>
          <p14:tracePt t="16821" x="1911350" y="898525"/>
          <p14:tracePt t="16829" x="1892300" y="892175"/>
          <p14:tracePt t="16837" x="1879600" y="885825"/>
          <p14:tracePt t="16845" x="1860550" y="885825"/>
          <p14:tracePt t="16853" x="1835150" y="879475"/>
          <p14:tracePt t="16861" x="1809750" y="873125"/>
          <p14:tracePt t="16869" x="1765300" y="866775"/>
          <p14:tracePt t="16877" x="1720850" y="854075"/>
          <p14:tracePt t="16885" x="1676400" y="847725"/>
          <p14:tracePt t="16899" x="1631950" y="847725"/>
          <p14:tracePt t="16901" x="1585913" y="841375"/>
          <p14:tracePt t="16908" x="1547813" y="841375"/>
          <p14:tracePt t="16916" x="1503363" y="841375"/>
          <p14:tracePt t="16926" x="1458913" y="841375"/>
          <p14:tracePt t="16932" x="1414463" y="841375"/>
          <p14:tracePt t="16941" x="1376363" y="860425"/>
          <p14:tracePt t="16949" x="1344613" y="866775"/>
          <p14:tracePt t="16955" x="1319213" y="879475"/>
          <p14:tracePt t="16963" x="1293813" y="892175"/>
          <p14:tracePt t="16971" x="1274763" y="904875"/>
          <p14:tracePt t="16979" x="1255713" y="911225"/>
          <p14:tracePt t="16987" x="1243013" y="917575"/>
          <p14:tracePt t="16995" x="1236663" y="930275"/>
          <p14:tracePt t="17004" x="1223963" y="942975"/>
          <p14:tracePt t="17011" x="1211263" y="955675"/>
          <p14:tracePt t="17019" x="1192213" y="968375"/>
          <p14:tracePt t="17027" x="1179513" y="981075"/>
          <p14:tracePt t="17035" x="1166813" y="1006475"/>
          <p14:tracePt t="17042" x="1154113" y="1025525"/>
          <p14:tracePt t="17049" x="1139825" y="1050925"/>
          <p14:tracePt t="17058" x="1133475" y="1063625"/>
          <p14:tracePt t="17066" x="1120775" y="1096963"/>
          <p14:tracePt t="17074" x="1108075" y="1122363"/>
          <p14:tracePt t="17083" x="1089025" y="1166813"/>
          <p14:tracePt t="17089" x="1082675" y="1217613"/>
          <p14:tracePt t="17099" x="1082675" y="1255713"/>
          <p14:tracePt t="17106" x="1089025" y="1312863"/>
          <p14:tracePt t="17113" x="1108075" y="1370013"/>
          <p14:tracePt t="17121" x="1127125" y="1433513"/>
          <p14:tracePt t="17129" x="1139825" y="1504950"/>
          <p14:tracePt t="17137" x="1166813" y="1549400"/>
          <p14:tracePt t="17145" x="1198563" y="1593850"/>
          <p14:tracePt t="17153" x="1230313" y="1631950"/>
          <p14:tracePt t="17161" x="1255713" y="1663700"/>
          <p14:tracePt t="17169" x="1293813" y="1701800"/>
          <p14:tracePt t="17177" x="1325563" y="1720850"/>
          <p14:tracePt t="17183" x="1370013" y="1746250"/>
          <p14:tracePt t="17192" x="1414463" y="1758950"/>
          <p14:tracePt t="17200" x="1458913" y="1778000"/>
          <p14:tracePt t="17208" x="1497013" y="1790700"/>
          <p14:tracePt t="17216" x="1541463" y="1809750"/>
          <p14:tracePt t="17225" x="1585913" y="1816100"/>
          <p14:tracePt t="17232" x="1638300" y="1828800"/>
          <p14:tracePt t="17240" x="1682750" y="1847850"/>
          <p14:tracePt t="17250" x="1714500" y="1847850"/>
          <p14:tracePt t="17256" x="1758950" y="1854200"/>
          <p14:tracePt t="17263" x="1803400" y="1854200"/>
          <p14:tracePt t="17272" x="1835150" y="1854200"/>
          <p14:tracePt t="17279" x="1866900" y="1854200"/>
          <p14:tracePt t="17287" x="1885950" y="1841500"/>
          <p14:tracePt t="17295" x="1905000" y="1828800"/>
          <p14:tracePt t="17303" x="1924050" y="1816100"/>
          <p14:tracePt t="17311" x="1930400" y="1803400"/>
          <p14:tracePt t="17319" x="1943100" y="1790700"/>
          <p14:tracePt t="17327" x="1955800" y="1784350"/>
          <p14:tracePt t="17333" x="1968500" y="1771650"/>
          <p14:tracePt t="17342" x="1981200" y="1758950"/>
          <p14:tracePt t="17350" x="1981200" y="1746250"/>
          <p14:tracePt t="17359" x="1993900" y="1739900"/>
          <p14:tracePt t="17365" x="2006600" y="1720850"/>
          <p14:tracePt t="17374" x="2012950" y="1701800"/>
          <p14:tracePt t="17381" x="2025650" y="1682750"/>
          <p14:tracePt t="17390" x="2032000" y="1663700"/>
          <p14:tracePt t="17398" x="2032000" y="1657350"/>
          <p14:tracePt t="17406" x="2032000" y="1644650"/>
          <p14:tracePt t="17413" x="2032000" y="1638300"/>
          <p14:tracePt t="17422" x="2032000" y="1625600"/>
          <p14:tracePt t="17429" x="2032000" y="1619250"/>
          <p14:tracePt t="17438" x="2032000" y="1612900"/>
          <p14:tracePt t="17445" x="2032000" y="1606550"/>
          <p14:tracePt t="17453" x="2032000" y="1600200"/>
          <p14:tracePt t="17468" x="2032000" y="1593850"/>
          <p14:tracePt t="17711" x="2038350" y="1593850"/>
          <p14:tracePt t="17718" x="2071688" y="1593850"/>
          <p14:tracePt t="17726" x="2135188" y="1606550"/>
          <p14:tracePt t="17735" x="2211388" y="1644650"/>
          <p14:tracePt t="17742" x="2319338" y="1676400"/>
          <p14:tracePt t="17750" x="2427288" y="1689100"/>
          <p14:tracePt t="17759" x="2530475" y="1701800"/>
          <p14:tracePt t="17763" x="2638425" y="1720850"/>
          <p14:tracePt t="17773" x="2759075" y="1733550"/>
          <p14:tracePt t="17779" x="2879725" y="1752600"/>
          <p14:tracePt t="17787" x="3046413" y="1778000"/>
          <p14:tracePt t="17796" x="3205163" y="1797050"/>
          <p14:tracePt t="17804" x="3408363" y="1809750"/>
          <p14:tracePt t="17811" x="3606800" y="1822450"/>
          <p14:tracePt t="17819" x="3810000" y="1835150"/>
          <p14:tracePt t="17827" x="4033838" y="1860550"/>
          <p14:tracePt t="17835" x="4346575" y="1885950"/>
          <p14:tracePt t="17843" x="4632325" y="1911350"/>
          <p14:tracePt t="17851" x="4926013" y="1944688"/>
          <p14:tracePt t="17859" x="5103813" y="1957388"/>
          <p14:tracePt t="17867" x="5346700" y="1970088"/>
          <p14:tracePt t="17875" x="5607050" y="1982788"/>
          <p14:tracePt t="17898" x="6046788" y="1995488"/>
          <p14:tracePt t="17899" x="6264275" y="1995488"/>
          <p14:tracePt t="17908" x="6435725" y="1995488"/>
          <p14:tracePt t="17915" x="6600825" y="1976438"/>
          <p14:tracePt t="17924" x="6710363" y="1957388"/>
          <p14:tracePt t="17931" x="6773863" y="1944688"/>
          <p14:tracePt t="17940" x="6843713" y="1892300"/>
          <p14:tracePt t="17948" x="6894513" y="1860550"/>
          <p14:tracePt t="17956" x="6913563" y="1809750"/>
          <p14:tracePt t="17964" x="6932613" y="1765300"/>
          <p14:tracePt t="17969" x="6945313" y="1720850"/>
          <p14:tracePt t="17977" x="6958013" y="1676400"/>
          <p14:tracePt t="17985" x="6970713" y="1631950"/>
          <p14:tracePt t="17993" x="6977063" y="1587500"/>
          <p14:tracePt t="18001" x="6989763" y="1536700"/>
          <p14:tracePt t="18009" x="6996113" y="1490663"/>
          <p14:tracePt t="18017" x="7008813" y="1446213"/>
          <p14:tracePt t="18025" x="7015163" y="1414463"/>
          <p14:tracePt t="18035" x="7021513" y="1370013"/>
          <p14:tracePt t="18043" x="7021513" y="1325563"/>
          <p14:tracePt t="18051" x="7015163" y="1293813"/>
          <p14:tracePt t="18059" x="6996113" y="1243013"/>
          <p14:tracePt t="18067" x="6983413" y="1211263"/>
          <p14:tracePt t="18075" x="6970713" y="1173163"/>
          <p14:tracePt t="18082" x="6945313" y="1135063"/>
          <p14:tracePt t="18090" x="6919913" y="1116013"/>
          <p14:tracePt t="18099" x="6881813" y="1084263"/>
          <p14:tracePt t="18106" x="6843713" y="1063625"/>
          <p14:tracePt t="18114" x="6805613" y="1044575"/>
          <p14:tracePt t="18122" x="6780213" y="1025525"/>
          <p14:tracePt t="18133" x="6742113" y="1012825"/>
          <p14:tracePt t="18137" x="6716713" y="1000125"/>
          <p14:tracePt t="18145" x="6691313" y="987425"/>
          <p14:tracePt t="18153" x="6665913" y="974725"/>
          <p14:tracePt t="18161" x="6619875" y="955675"/>
          <p14:tracePt t="18169" x="6569075" y="942975"/>
          <p14:tracePt t="18177" x="6524625" y="923925"/>
          <p14:tracePt t="18185" x="6467475" y="911225"/>
          <p14:tracePt t="18193" x="6423025" y="904875"/>
          <p14:tracePt t="18201" x="6359525" y="904875"/>
          <p14:tracePt t="18209" x="6289675" y="904875"/>
          <p14:tracePt t="18217" x="6213475" y="904875"/>
          <p14:tracePt t="18225" x="6135688" y="923925"/>
          <p14:tracePt t="18231" x="6072188" y="930275"/>
          <p14:tracePt t="18240" x="6002338" y="949325"/>
          <p14:tracePt t="18247" x="5957888" y="962025"/>
          <p14:tracePt t="18257" x="5913438" y="974725"/>
          <p14:tracePt t="18266" x="5875338" y="993775"/>
          <p14:tracePt t="18272" x="5843588" y="1012825"/>
          <p14:tracePt t="18279" x="5811838" y="1044575"/>
          <p14:tracePt t="18287" x="5792788" y="1069975"/>
          <p14:tracePt t="18295" x="5767388" y="1109663"/>
          <p14:tracePt t="18304" x="5754688" y="1166813"/>
          <p14:tracePt t="18311" x="5735638" y="1230313"/>
          <p14:tracePt t="18320" x="5722938" y="1293813"/>
          <p14:tracePt t="18327" x="5702300" y="1370013"/>
          <p14:tracePt t="18335" x="5683250" y="1446213"/>
          <p14:tracePt t="18343" x="5670550" y="1517650"/>
          <p14:tracePt t="18351" x="5657850" y="1581150"/>
          <p14:tracePt t="18360" x="5657850" y="1631950"/>
          <p14:tracePt t="18367" x="5664200" y="1676400"/>
          <p14:tracePt t="18374" x="5676900" y="1727200"/>
          <p14:tracePt t="18382" x="5689600" y="1771650"/>
          <p14:tracePt t="18392" x="5722938" y="1816100"/>
          <p14:tracePt t="18401" x="5767388" y="1854200"/>
          <p14:tracePt t="18406" x="5811838" y="1885950"/>
          <p14:tracePt t="18417" x="5856288" y="1911350"/>
          <p14:tracePt t="18421" x="5926138" y="1931988"/>
          <p14:tracePt t="18431" x="6008688" y="1944688"/>
          <p14:tracePt t="18438" x="6103938" y="1957388"/>
          <p14:tracePt t="18445" x="6200775" y="1963738"/>
          <p14:tracePt t="18454" x="6334125" y="1963738"/>
          <p14:tracePt t="18461" x="6442075" y="1944688"/>
          <p14:tracePt t="18469" x="6562725" y="1924050"/>
          <p14:tracePt t="18477" x="6672263" y="1898650"/>
          <p14:tracePt t="18485" x="6748463" y="1854200"/>
          <p14:tracePt t="18493" x="6818313" y="1809750"/>
          <p14:tracePt t="18501" x="6875463" y="1752600"/>
          <p14:tracePt t="18509" x="6907213" y="1682750"/>
          <p14:tracePt t="18517" x="6932613" y="1619250"/>
          <p14:tracePt t="18525" x="6945313" y="1530350"/>
          <p14:tracePt t="18533" x="6945313" y="1433513"/>
          <p14:tracePt t="18541" x="6932613" y="1350963"/>
          <p14:tracePt t="18549" x="6907213" y="1281113"/>
          <p14:tracePt t="18558" x="6875463" y="1217613"/>
          <p14:tracePt t="18565" x="6837363" y="1147763"/>
          <p14:tracePt t="18574" x="6799263" y="1096963"/>
          <p14:tracePt t="18581" x="6748463" y="1050925"/>
          <p14:tracePt t="18590" x="6691313" y="1000125"/>
          <p14:tracePt t="18598" x="6619875" y="974725"/>
          <p14:tracePt t="18606" x="6543675" y="955675"/>
          <p14:tracePt t="18615" x="6480175" y="949325"/>
          <p14:tracePt t="18622" x="6416675" y="949325"/>
          <p14:tracePt t="18629" x="6359525" y="968375"/>
          <p14:tracePt t="18638" x="6302375" y="981075"/>
          <p14:tracePt t="18645" x="6251575" y="1000125"/>
          <p14:tracePt t="18653" x="6194425" y="1019175"/>
          <p14:tracePt t="18659" x="6142038" y="1044575"/>
          <p14:tracePt t="18667" x="6097588" y="1077913"/>
          <p14:tracePt t="18676" x="6053138" y="1128713"/>
          <p14:tracePt t="18683" x="6015038" y="1173163"/>
          <p14:tracePt t="18691" x="5983288" y="1223963"/>
          <p14:tracePt t="18699" x="5957888" y="1268413"/>
          <p14:tracePt t="18708" x="5938838" y="1319213"/>
          <p14:tracePt t="18716" x="5919788" y="1363663"/>
          <p14:tracePt t="18724" x="5907088" y="1408113"/>
          <p14:tracePt t="18731" x="5888038" y="1452563"/>
          <p14:tracePt t="18740" x="5888038" y="1497013"/>
          <p14:tracePt t="18747" x="5888038" y="1543050"/>
          <p14:tracePt t="18756" x="5888038" y="1587500"/>
          <p14:tracePt t="18764" x="5888038" y="1619250"/>
          <p14:tracePt t="18772" x="5900738" y="1663700"/>
          <p14:tracePt t="18779" x="5913438" y="1708150"/>
          <p14:tracePt t="18788" x="5945188" y="1758950"/>
          <p14:tracePt t="18795" x="5983288" y="1797050"/>
          <p14:tracePt t="18801" x="6034088" y="1835150"/>
          <p14:tracePt t="18809" x="6103938" y="1873250"/>
          <p14:tracePt t="18817" x="6161088" y="1905000"/>
          <p14:tracePt t="18825" x="6226175" y="1931988"/>
          <p14:tracePt t="18833" x="6302375" y="1944688"/>
          <p14:tracePt t="18841" x="6397625" y="1963738"/>
          <p14:tracePt t="18849" x="6486525" y="1982788"/>
          <p14:tracePt t="18857" x="6588125" y="1982788"/>
          <p14:tracePt t="18865" x="6684963" y="1982788"/>
          <p14:tracePt t="18876" x="6748463" y="1982788"/>
          <p14:tracePt t="18883" x="6824663" y="1970088"/>
          <p14:tracePt t="18890" x="6875463" y="1957388"/>
          <p14:tracePt t="18899" x="6907213" y="1938338"/>
          <p14:tracePt t="18908" x="6926263" y="1931988"/>
          <p14:tracePt t="18915" x="6932613" y="1917700"/>
          <p14:tracePt t="18924" x="6932613" y="1911350"/>
          <p14:tracePt t="18932" x="6932613" y="1905000"/>
          <p14:tracePt t="18941" x="6932613" y="1892300"/>
          <p14:tracePt t="18948" x="6932613" y="1879600"/>
          <p14:tracePt t="18970" x="6932613" y="1873250"/>
          <p14:tracePt t="19035" x="6926263" y="1873250"/>
          <p14:tracePt t="20268" x="6926263" y="1866900"/>
          <p14:tracePt t="20280" x="6919913" y="1866900"/>
          <p14:tracePt t="20288" x="6913563" y="1860550"/>
          <p14:tracePt t="20296" x="6907213" y="1860550"/>
          <p14:tracePt t="20338" x="6907213" y="1847850"/>
          <p14:tracePt t="20345" x="6894513" y="1835150"/>
          <p14:tracePt t="20354" x="6888163" y="1835150"/>
          <p14:tracePt t="20363" x="6888163" y="1822450"/>
          <p14:tracePt t="20372" x="6881813" y="1809750"/>
          <p14:tracePt t="20379" x="6881813" y="1790700"/>
          <p14:tracePt t="20388" x="6881813" y="1778000"/>
          <p14:tracePt t="20404" x="6881813" y="1765300"/>
          <p14:tracePt t="20415" x="6881813" y="1758950"/>
          <p14:tracePt t="20459" x="6881813" y="1752600"/>
          <p14:tracePt t="20493" x="6875463" y="1746250"/>
          <p14:tracePt t="20557" x="6869113" y="1739900"/>
          <p14:tracePt t="20606" x="6862763" y="1739900"/>
          <p14:tracePt t="20707" x="6862763" y="1733550"/>
          <p14:tracePt t="20720" x="6862763" y="1720850"/>
          <p14:tracePt t="20729" x="6862763" y="1689100"/>
          <p14:tracePt t="20736" x="6881813" y="1651000"/>
          <p14:tracePt t="20744" x="6894513" y="1612900"/>
          <p14:tracePt t="20752" x="6907213" y="1581150"/>
          <p14:tracePt t="20759" x="6932613" y="1530350"/>
          <p14:tracePt t="20767" x="6958013" y="1484313"/>
          <p14:tracePt t="20775" x="6970713" y="1446213"/>
          <p14:tracePt t="20784" x="6983413" y="1401763"/>
          <p14:tracePt t="20792" x="7002463" y="1357313"/>
          <p14:tracePt t="20799" x="7008813" y="1319213"/>
          <p14:tracePt t="20807" x="7015163" y="1293813"/>
          <p14:tracePt t="20815" x="7015163" y="1262063"/>
          <p14:tracePt t="20823" x="7002463" y="1230313"/>
          <p14:tracePt t="20831" x="6983413" y="1192213"/>
          <p14:tracePt t="20839" x="6970713" y="1154113"/>
          <p14:tracePt t="20847" x="6958013" y="1128713"/>
          <p14:tracePt t="20856" x="6945313" y="1116013"/>
          <p14:tracePt t="20863" x="6926263" y="1103313"/>
          <p14:tracePt t="20872" x="6907213" y="1096963"/>
          <p14:tracePt t="20880" x="6881813" y="1084263"/>
          <p14:tracePt t="20888" x="6869113" y="1077913"/>
          <p14:tracePt t="20896" x="6843713" y="1069975"/>
          <p14:tracePt t="20901" x="6824663" y="1069975"/>
          <p14:tracePt t="20912" x="6811963" y="1069975"/>
          <p14:tracePt t="20917" x="6780213" y="1084263"/>
          <p14:tracePt t="20925" x="6742113" y="1096963"/>
          <p14:tracePt t="20934" x="6710363" y="1109663"/>
          <p14:tracePt t="20941" x="6672263" y="1122363"/>
          <p14:tracePt t="20949" x="6619875" y="1166813"/>
          <p14:tracePt t="20957" x="6588125" y="1230313"/>
          <p14:tracePt t="20965" x="6556375" y="1300163"/>
          <p14:tracePt t="20973" x="6537325" y="1395413"/>
          <p14:tracePt t="20981" x="6499225" y="1524000"/>
          <p14:tracePt t="20991" x="6480175" y="1631950"/>
          <p14:tracePt t="20997" x="6473825" y="1727200"/>
          <p14:tracePt t="21006" x="6473825" y="1822450"/>
          <p14:tracePt t="21013" x="6480175" y="1885950"/>
          <p14:tracePt t="21021" x="6530975" y="1944688"/>
          <p14:tracePt t="21031" x="6581775" y="1995488"/>
          <p14:tracePt t="21038" x="6653213" y="2027238"/>
          <p14:tracePt t="21045" x="6716713" y="2052638"/>
          <p14:tracePt t="21051" x="6773863" y="2071688"/>
          <p14:tracePt t="21059" x="6824663" y="2071688"/>
          <p14:tracePt t="21067" x="6869113" y="2071688"/>
          <p14:tracePt t="21079" x="6907213" y="2058988"/>
          <p14:tracePt t="21085" x="6932613" y="2046288"/>
          <p14:tracePt t="21093" x="6951663" y="2039938"/>
          <p14:tracePt t="21102" x="6964363" y="2014538"/>
          <p14:tracePt t="21109" x="6977063" y="1976438"/>
          <p14:tracePt t="21118" x="6989763" y="1931988"/>
          <p14:tracePt t="21125" x="7008813" y="1879600"/>
          <p14:tracePt t="21133" x="7015163" y="1828800"/>
          <p14:tracePt t="21143" x="7021513" y="1765300"/>
          <p14:tracePt t="21151" x="7040563" y="1708150"/>
          <p14:tracePt t="21157" x="7046913" y="1651000"/>
          <p14:tracePt t="21167" x="7046913" y="1600200"/>
          <p14:tracePt t="21175" x="7053263" y="1555750"/>
          <p14:tracePt t="21184" x="7053263" y="1497013"/>
          <p14:tracePt t="21191" x="7046913" y="1452563"/>
          <p14:tracePt t="21199" x="7040563" y="1408113"/>
          <p14:tracePt t="21207" x="7021513" y="1376363"/>
          <p14:tracePt t="21215" x="7002463" y="1344613"/>
          <p14:tracePt t="21223" x="6977063" y="1325563"/>
          <p14:tracePt t="21231" x="6938963" y="1306513"/>
          <p14:tracePt t="21239" x="6900863" y="1281113"/>
          <p14:tracePt t="21247" x="6869113" y="1268413"/>
          <p14:tracePt t="21255" x="6818313" y="1249363"/>
          <p14:tracePt t="21262" x="6792913" y="1236663"/>
          <p14:tracePt t="21271" x="6761163" y="1230313"/>
          <p14:tracePt t="21280" x="6716713" y="1223963"/>
          <p14:tracePt t="21286" x="6672263" y="1217613"/>
          <p14:tracePt t="21295" x="6613525" y="1217613"/>
          <p14:tracePt t="21302" x="6569075" y="1223963"/>
          <p14:tracePt t="21309" x="6505575" y="1243013"/>
          <p14:tracePt t="21317" x="6435725" y="1255713"/>
          <p14:tracePt t="21325" x="6372225" y="1281113"/>
          <p14:tracePt t="21333" x="6315075" y="1319213"/>
          <p14:tracePt t="21341" x="6264275" y="1338263"/>
          <p14:tracePt t="21349" x="6238875" y="1350963"/>
          <p14:tracePt t="21357" x="6219825" y="1370013"/>
          <p14:tracePt t="21365" x="6213475" y="1382713"/>
          <p14:tracePt t="21373" x="6200775" y="1408113"/>
          <p14:tracePt t="21381" x="6188075" y="1433513"/>
          <p14:tracePt t="21389" x="6175375" y="1458913"/>
          <p14:tracePt t="21397" x="6161088" y="1497013"/>
          <p14:tracePt t="21405" x="6154738" y="1530350"/>
          <p14:tracePt t="21412" x="6154738" y="1555750"/>
          <p14:tracePt t="21421" x="6154738" y="1581150"/>
          <p14:tracePt t="21429" x="6154738" y="1593850"/>
          <p14:tracePt t="21436" x="6161088" y="1606550"/>
          <p14:tracePt t="21444" x="6167438" y="1619250"/>
          <p14:tracePt t="21452" x="6175375" y="1619250"/>
          <p14:tracePt t="21459" x="6175375" y="1625600"/>
          <p14:tracePt t="22356" x="6181725" y="1638300"/>
          <p14:tracePt t="22364" x="6188075" y="1644650"/>
          <p14:tracePt t="22372" x="6194425" y="1644650"/>
          <p14:tracePt t="22380" x="6194425" y="1651000"/>
          <p14:tracePt t="22389" x="6207125" y="1676400"/>
          <p14:tracePt t="22396" x="6238875" y="1720850"/>
          <p14:tracePt t="22404" x="6276975" y="1758950"/>
          <p14:tracePt t="22412" x="6327775" y="1778000"/>
          <p14:tracePt t="22420" x="6372225" y="1784350"/>
          <p14:tracePt t="22427" x="6435725" y="1790700"/>
          <p14:tracePt t="22436" x="6499225" y="1790700"/>
          <p14:tracePt t="22443" x="6562725" y="1771650"/>
          <p14:tracePt t="22452" x="6634163" y="1746250"/>
          <p14:tracePt t="22462" x="6678613" y="1714500"/>
          <p14:tracePt t="22465" x="6729413" y="1682750"/>
          <p14:tracePt t="22473" x="6748463" y="1657350"/>
          <p14:tracePt t="22481" x="6761163" y="1631950"/>
          <p14:tracePt t="22489" x="6780213" y="1593850"/>
          <p14:tracePt t="22497" x="6780213" y="1562100"/>
          <p14:tracePt t="22505" x="6773863" y="1517650"/>
          <p14:tracePt t="22513" x="6761163" y="1471613"/>
          <p14:tracePt t="22521" x="6748463" y="1427163"/>
          <p14:tracePt t="22529" x="6729413" y="1376363"/>
          <p14:tracePt t="22537" x="6716713" y="1331913"/>
          <p14:tracePt t="22545" x="6704013" y="1306513"/>
          <p14:tracePt t="22554" x="6691313" y="1293813"/>
          <p14:tracePt t="22561" x="6678613" y="1281113"/>
          <p14:tracePt t="22570" x="6646863" y="1255713"/>
          <p14:tracePt t="22578" x="6569075" y="1236663"/>
          <p14:tracePt t="22586" x="6499225" y="1230313"/>
          <p14:tracePt t="22593" x="6429375" y="1230313"/>
          <p14:tracePt t="22602" x="6359525" y="1243013"/>
          <p14:tracePt t="22610" x="6308725" y="1268413"/>
          <p14:tracePt t="22615" x="6245225" y="1300163"/>
          <p14:tracePt t="22623" x="6200775" y="1331913"/>
          <p14:tracePt t="22631" x="6161088" y="1370013"/>
          <p14:tracePt t="22640" x="6116638" y="1420813"/>
          <p14:tracePt t="22647" x="6097588" y="1465263"/>
          <p14:tracePt t="22655" x="6078538" y="1524000"/>
          <p14:tracePt t="22663" x="6078538" y="1568450"/>
          <p14:tracePt t="22671" x="6078538" y="1619250"/>
          <p14:tracePt t="22679" x="6078538" y="1663700"/>
          <p14:tracePt t="22687" x="6097588" y="1708150"/>
          <p14:tracePt t="22695" x="6110288" y="1752600"/>
          <p14:tracePt t="22704" x="6122988" y="1790700"/>
          <p14:tracePt t="22712" x="6142038" y="1809750"/>
          <p14:tracePt t="22720" x="6175375" y="1828800"/>
          <p14:tracePt t="22727" x="6200775" y="1841500"/>
          <p14:tracePt t="22736" x="6219825" y="1847850"/>
          <p14:tracePt t="22743" x="6226175" y="1854200"/>
          <p14:tracePt t="22752" x="6245225" y="1860550"/>
          <p14:tracePt t="22757" x="6264275" y="1860550"/>
          <p14:tracePt t="22766" x="6270625" y="1860550"/>
          <p14:tracePt t="22773" x="6283325" y="1860550"/>
          <p14:tracePt t="22781" x="6296025" y="1860550"/>
          <p14:tracePt t="22797" x="6289675" y="1860550"/>
          <p14:tracePt t="22805" x="6264275" y="1860550"/>
          <p14:tracePt t="22813" x="6238875" y="1866900"/>
          <p14:tracePt t="22821" x="6213475" y="1885950"/>
          <p14:tracePt t="22829" x="6200775" y="1905000"/>
          <p14:tracePt t="22837" x="6194425" y="1917700"/>
          <p14:tracePt t="22845" x="6188075" y="1931988"/>
          <p14:tracePt t="22854" x="6188075" y="1938338"/>
          <p14:tracePt t="22861" x="6194425" y="1951038"/>
          <p14:tracePt t="22870" x="6194425" y="1957388"/>
          <p14:tracePt t="22923" x="6181725" y="1957388"/>
          <p14:tracePt t="22931" x="6154738" y="1957388"/>
          <p14:tracePt t="22939" x="6122988" y="1957388"/>
          <p14:tracePt t="22947" x="6110288" y="1957388"/>
          <p14:tracePt t="22955" x="6103938" y="1957388"/>
          <p14:tracePt t="22963" x="6091238" y="1957388"/>
          <p14:tracePt t="22971" x="6078538" y="1963738"/>
          <p14:tracePt t="22991" x="6072188" y="1963738"/>
          <p14:tracePt t="23000" x="6072188" y="1957388"/>
          <p14:tracePt t="23007" x="6072188" y="1931988"/>
          <p14:tracePt t="23036" x="6078538" y="1924050"/>
          <p14:tracePt t="23044" x="6084888" y="1924050"/>
          <p14:tracePt t="23052" x="6084888" y="1911350"/>
          <p14:tracePt t="23060" x="6084888" y="1898650"/>
          <p14:tracePt t="23068" x="6084888" y="1892300"/>
          <p14:tracePt t="23078" x="6078538" y="1879600"/>
          <p14:tracePt t="23081" x="6078538" y="1873250"/>
          <p14:tracePt t="23089" x="6072188" y="1873250"/>
          <p14:tracePt t="23153" x="6072188" y="1866900"/>
          <p14:tracePt t="23255" x="6072188" y="1860550"/>
          <p14:tracePt t="24195" x="6084888" y="1860550"/>
          <p14:tracePt t="24203" x="6129338" y="1854200"/>
          <p14:tracePt t="24211" x="6175375" y="1835150"/>
          <p14:tracePt t="24220" x="6219825" y="1822450"/>
          <p14:tracePt t="24227" x="6283325" y="1816100"/>
          <p14:tracePt t="24236" x="6353175" y="1797050"/>
          <p14:tracePt t="24244" x="6403975" y="1784350"/>
          <p14:tracePt t="24253" x="6448425" y="1765300"/>
          <p14:tracePt t="24258" x="6486525" y="1752600"/>
          <p14:tracePt t="24266" x="6505575" y="1739900"/>
          <p14:tracePt t="24274" x="6518275" y="1733550"/>
          <p14:tracePt t="24282" x="6518275" y="1727200"/>
          <p14:tracePt t="24341" x="6524625" y="1720850"/>
          <p14:tracePt t="24349" x="6524625" y="1714500"/>
          <p14:tracePt t="24381" x="6524625" y="1708150"/>
          <p14:tracePt t="24458" x="6524625" y="1701800"/>
          <p14:tracePt t="25846" x="6524625" y="1695450"/>
          <p14:tracePt t="25854" x="6518275" y="1695450"/>
          <p14:tracePt t="25862" x="6505575" y="1695450"/>
          <p14:tracePt t="25870" x="6499225" y="1695450"/>
          <p14:tracePt t="26276" x="6492875" y="1695450"/>
          <p14:tracePt t="27340" x="6486525" y="1695450"/>
          <p14:tracePt t="27348" x="6461125" y="1695450"/>
          <p14:tracePt t="27356" x="6403975" y="1695450"/>
          <p14:tracePt t="27361" x="6353175" y="1689100"/>
          <p14:tracePt t="27369" x="6289675" y="1695450"/>
          <p14:tracePt t="27377" x="6226175" y="1695450"/>
          <p14:tracePt t="27385" x="6161088" y="1695450"/>
          <p14:tracePt t="27393" x="6091238" y="1701800"/>
          <p14:tracePt t="27400" x="6040438" y="1708150"/>
          <p14:tracePt t="27407" x="5976938" y="1714500"/>
          <p14:tracePt t="27416" x="5888038" y="1733550"/>
          <p14:tracePt t="27425" x="5811838" y="1752600"/>
          <p14:tracePt t="27432" x="5729288" y="1758950"/>
          <p14:tracePt t="27439" x="5632450" y="1765300"/>
          <p14:tracePt t="27448" x="5537200" y="1778000"/>
          <p14:tracePt t="27457" x="5403850" y="1784350"/>
          <p14:tracePt t="27464" x="5289550" y="1784350"/>
          <p14:tracePt t="27473" x="5160963" y="1784350"/>
          <p14:tracePt t="27480" x="5021263" y="1797050"/>
          <p14:tracePt t="27487" x="4913313" y="1797050"/>
          <p14:tracePt t="27495" x="4811713" y="1803400"/>
          <p14:tracePt t="27503" x="4695825" y="1816100"/>
          <p14:tracePt t="27511" x="4587875" y="1828800"/>
          <p14:tracePt t="27520" x="4467225" y="1841500"/>
          <p14:tracePt t="27527" x="4365625" y="1841500"/>
          <p14:tracePt t="27535" x="4268788" y="1847850"/>
          <p14:tracePt t="27541" x="4160838" y="1847850"/>
          <p14:tracePt t="27550" x="4065588" y="1860550"/>
          <p14:tracePt t="27557" x="3983038" y="1873250"/>
          <p14:tracePt t="27567" x="3919538" y="1885950"/>
          <p14:tracePt t="27574" x="3860800" y="1885950"/>
          <p14:tracePt t="27582" x="3810000" y="1892300"/>
          <p14:tracePt t="27590" x="3765550" y="1898650"/>
          <p14:tracePt t="27599" x="3708400" y="1905000"/>
          <p14:tracePt t="27606" x="3644900" y="1911350"/>
          <p14:tracePt t="27614" x="3575050" y="1931988"/>
          <p14:tracePt t="27622" x="3511550" y="1951038"/>
          <p14:tracePt t="27630" x="3448050" y="1963738"/>
          <p14:tracePt t="27638" x="3389313" y="1982788"/>
          <p14:tracePt t="27646" x="3344863" y="1995488"/>
          <p14:tracePt t="27653" x="3313113" y="1995488"/>
          <p14:tracePt t="27662" x="3294063" y="2001838"/>
          <p14:tracePt t="27669" x="3268663" y="2008188"/>
          <p14:tracePt t="27677" x="3255963" y="2014538"/>
          <p14:tracePt t="27691" x="3249613" y="2020888"/>
          <p14:tracePt t="27871" x="3255963" y="2008188"/>
          <p14:tracePt t="27880" x="3294063" y="2008188"/>
          <p14:tracePt t="27889" x="3351213" y="2001838"/>
          <p14:tracePt t="27895" x="3414713" y="1995488"/>
          <p14:tracePt t="27903" x="3505200" y="1976438"/>
          <p14:tracePt t="27912" x="3568700" y="1970088"/>
          <p14:tracePt t="27919" x="3651250" y="1957388"/>
          <p14:tracePt t="27927" x="3721100" y="1957388"/>
          <p14:tracePt t="27935" x="3790950" y="1951038"/>
          <p14:tracePt t="27946" x="3860800" y="1944688"/>
          <p14:tracePt t="27951" x="3925888" y="1944688"/>
          <p14:tracePt t="27959" x="3976688" y="1944688"/>
          <p14:tracePt t="27969" x="4033838" y="1938338"/>
          <p14:tracePt t="27977" x="4097338" y="1924050"/>
          <p14:tracePt t="27985" x="4148138" y="1917700"/>
          <p14:tracePt t="27993" x="4192588" y="1911350"/>
          <p14:tracePt t="28001" x="4243388" y="1898650"/>
          <p14:tracePt t="28007" x="4281488" y="1898650"/>
          <p14:tracePt t="28015" x="4306888" y="1892300"/>
          <p14:tracePt t="28025" x="4325938" y="1885950"/>
          <p14:tracePt t="28032" x="4338638" y="1885950"/>
          <p14:tracePt t="28039" x="4346575" y="1879600"/>
          <p14:tracePt t="28048" x="4352925" y="1879600"/>
          <p14:tracePt t="28175" x="4352925" y="1873250"/>
          <p14:tracePt t="29011" x="4352925" y="1879600"/>
          <p14:tracePt t="29019" x="4346575" y="1879600"/>
          <p14:tracePt t="29028" x="4338638" y="1879600"/>
          <p14:tracePt t="29035" x="4325938" y="1879600"/>
          <p14:tracePt t="29043" x="4313238" y="1879600"/>
          <p14:tracePt t="29051" x="4287838" y="1879600"/>
          <p14:tracePt t="29059" x="4230688" y="1879600"/>
          <p14:tracePt t="29067" x="4186238" y="1879600"/>
          <p14:tracePt t="29073" x="4148138" y="1879600"/>
          <p14:tracePt t="29081" x="4103688" y="1879600"/>
          <p14:tracePt t="29089" x="4059238" y="1879600"/>
          <p14:tracePt t="29098" x="4027488" y="1879600"/>
          <p14:tracePt t="29105" x="3989388" y="1879600"/>
          <p14:tracePt t="29114" x="3951288" y="1879600"/>
          <p14:tracePt t="29121" x="3894138" y="1879600"/>
          <p14:tracePt t="29131" x="3848100" y="1879600"/>
          <p14:tracePt t="29137" x="3803650" y="1879600"/>
          <p14:tracePt t="29146" x="3759200" y="1892300"/>
          <p14:tracePt t="29154" x="3721100" y="1892300"/>
          <p14:tracePt t="29162" x="3676650" y="1898650"/>
          <p14:tracePt t="29169" x="3619500" y="1905000"/>
          <p14:tracePt t="29178" x="3562350" y="1911350"/>
          <p14:tracePt t="29185" x="3517900" y="1917700"/>
          <p14:tracePt t="29194" x="3473450" y="1931988"/>
          <p14:tracePt t="29201" x="3441700" y="1938338"/>
          <p14:tracePt t="29207" x="3408363" y="1944688"/>
          <p14:tracePt t="29215" x="3370263" y="1951038"/>
          <p14:tracePt t="29223" x="3338513" y="1963738"/>
          <p14:tracePt t="29231" x="3306763" y="1976438"/>
          <p14:tracePt t="29239" x="3275013" y="1989138"/>
          <p14:tracePt t="29248" x="3249613" y="2001838"/>
          <p14:tracePt t="29257" x="3211513" y="2020888"/>
          <p14:tracePt t="29265" x="3173413" y="2033588"/>
          <p14:tracePt t="29271" x="3154363" y="2046288"/>
          <p14:tracePt t="29280" x="3135313" y="2058988"/>
          <p14:tracePt t="29287" x="3122613" y="2071688"/>
          <p14:tracePt t="29296" x="3109913" y="2078038"/>
          <p14:tracePt t="29304" x="3097213" y="2084388"/>
          <p14:tracePt t="29312" x="3090863" y="2097088"/>
          <p14:tracePt t="29321" x="3084513" y="2109788"/>
          <p14:tracePt t="29335" x="3084513" y="2122488"/>
          <p14:tracePt t="29344" x="3078163" y="2128838"/>
          <p14:tracePt t="29393" x="3084513" y="2128838"/>
          <p14:tracePt t="29401" x="3090863" y="2128838"/>
          <p14:tracePt t="29417" x="3097213" y="2128838"/>
          <p14:tracePt t="29425" x="3103563" y="2128838"/>
          <p14:tracePt t="29434" x="3109913" y="2128838"/>
          <p14:tracePt t="29449" x="3109913" y="2122488"/>
          <p14:tracePt t="30070" x="3122613" y="2122488"/>
          <p14:tracePt t="30077" x="3179763" y="2147888"/>
          <p14:tracePt t="30084" x="3287713" y="2173288"/>
          <p14:tracePt t="30091" x="3454400" y="2192338"/>
          <p14:tracePt t="30099" x="3606800" y="2192338"/>
          <p14:tracePt t="30109" x="3778250" y="2192338"/>
          <p14:tracePt t="30117" x="3919538" y="2205038"/>
          <p14:tracePt t="30123" x="4059238" y="2211388"/>
          <p14:tracePt t="30131" x="4179888" y="2230438"/>
          <p14:tracePt t="30139" x="4275138" y="2243138"/>
          <p14:tracePt t="30147" x="4371975" y="2243138"/>
          <p14:tracePt t="30156" x="4441825" y="2249488"/>
          <p14:tracePt t="30164" x="4505325" y="2249488"/>
          <p14:tracePt t="30172" x="4549775" y="2249488"/>
          <p14:tracePt t="30181" x="4594225" y="2249488"/>
          <p14:tracePt t="30189" x="4638675" y="2249488"/>
          <p14:tracePt t="30196" x="4683125" y="2230438"/>
          <p14:tracePt t="30205" x="4714875" y="2230438"/>
          <p14:tracePt t="30213" x="4759325" y="2224088"/>
          <p14:tracePt t="30221" x="4811713" y="2211388"/>
          <p14:tracePt t="30228" x="4843463" y="2205038"/>
          <p14:tracePt t="30236" x="4887913" y="2205038"/>
          <p14:tracePt t="30246" x="4932363" y="2192338"/>
          <p14:tracePt t="30253" x="4964113" y="2192338"/>
          <p14:tracePt t="30262" x="4989513" y="2192338"/>
          <p14:tracePt t="30271" x="5002213" y="2192338"/>
          <p14:tracePt t="30278" x="5021263" y="2192338"/>
          <p14:tracePt t="30286" x="5033963" y="2185988"/>
          <p14:tracePt t="30296" x="5046663" y="2179638"/>
          <p14:tracePt t="30595" x="5046663" y="2173288"/>
          <p14:tracePt t="33388" x="5046663" y="2179638"/>
          <p14:tracePt t="33396" x="5046663" y="2192338"/>
          <p14:tracePt t="33404" x="5046663" y="2211388"/>
          <p14:tracePt t="33413" x="5046663" y="2217738"/>
          <p14:tracePt t="33420" x="5046663" y="2230438"/>
          <p14:tracePt t="33429" x="5046663" y="2236788"/>
          <p14:tracePt t="33435" x="5046663" y="2243138"/>
          <p14:tracePt t="33444" x="5046663" y="2249488"/>
          <p14:tracePt t="33460" x="5033963" y="2255838"/>
          <p14:tracePt t="33467" x="5027613" y="2255838"/>
          <p14:tracePt t="33476" x="5002213" y="2262188"/>
          <p14:tracePt t="33483" x="4983163" y="2268538"/>
          <p14:tracePt t="33492" x="4951413" y="2274888"/>
          <p14:tracePt t="33501" x="4906963" y="2274888"/>
          <p14:tracePt t="33508" x="4862513" y="2287588"/>
          <p14:tracePt t="33518" x="4818063" y="2293938"/>
          <p14:tracePt t="33521" x="4765675" y="2293938"/>
          <p14:tracePt t="33529" x="4708525" y="2293938"/>
          <p14:tracePt t="33537" x="4645025" y="2300288"/>
          <p14:tracePt t="33545" x="4581525" y="2306638"/>
          <p14:tracePt t="33553" x="4537075" y="2306638"/>
          <p14:tracePt t="33561" x="4492625" y="2312988"/>
          <p14:tracePt t="33569" x="4467225" y="2319338"/>
          <p14:tracePt t="33578" x="4448175" y="2332038"/>
          <p14:tracePt t="33585" x="4435475" y="2338388"/>
          <p14:tracePt t="33594" x="4422775" y="2344738"/>
          <p14:tracePt t="33602" x="4410075" y="2359025"/>
          <p14:tracePt t="33610" x="4397375" y="2365375"/>
          <p14:tracePt t="33617" x="4391025" y="2371725"/>
          <p14:tracePt t="33626" x="4378325" y="2378075"/>
          <p14:tracePt t="33634" x="4365625" y="2390775"/>
          <p14:tracePt t="33642" x="4352925" y="2403475"/>
          <p14:tracePt t="33651" x="4346575" y="2403475"/>
          <p14:tracePt t="33658" x="4332288" y="2409825"/>
          <p14:tracePt t="33666" x="4319588" y="2416175"/>
          <p14:tracePt t="33671" x="4313238" y="2416175"/>
          <p14:tracePt t="34083" x="4313238" y="2409825"/>
          <p14:tracePt t="34091" x="4325938" y="2390775"/>
          <p14:tracePt t="34100" x="4346575" y="2371725"/>
          <p14:tracePt t="34110" x="4365625" y="2365375"/>
          <p14:tracePt t="34117" x="4384675" y="2351088"/>
          <p14:tracePt t="34126" x="4410075" y="2338388"/>
          <p14:tracePt t="34133" x="4416425" y="2325688"/>
          <p14:tracePt t="34142" x="4441825" y="2312988"/>
          <p14:tracePt t="34149" x="4479925" y="2300288"/>
          <p14:tracePt t="34158" x="4498975" y="2287588"/>
          <p14:tracePt t="34166" x="4530725" y="2274888"/>
          <p14:tracePt t="34174" x="4549775" y="2262188"/>
          <p14:tracePt t="34182" x="4575175" y="2249488"/>
          <p14:tracePt t="34190" x="4594225" y="2236788"/>
          <p14:tracePt t="34197" x="4613275" y="2224088"/>
          <p14:tracePt t="34205" x="4625975" y="2217738"/>
          <p14:tracePt t="34213" x="4651375" y="2211388"/>
          <p14:tracePt t="34224" x="4670425" y="2211388"/>
          <p14:tracePt t="34233" x="4683125" y="2205038"/>
          <p14:tracePt t="34239" x="4695825" y="2198688"/>
          <p14:tracePt t="34247" x="4708525" y="2198688"/>
          <p14:tracePt t="34256" x="4727575" y="2198688"/>
          <p14:tracePt t="34266" x="4740275" y="2198688"/>
          <p14:tracePt t="34274" x="4765675" y="2198688"/>
          <p14:tracePt t="34281" x="4797425" y="2198688"/>
          <p14:tracePt t="34290" x="4824413" y="2198688"/>
          <p14:tracePt t="34297" x="4837113" y="2198688"/>
          <p14:tracePt t="34305" x="4856163" y="2205038"/>
          <p14:tracePt t="34313" x="4868863" y="2205038"/>
          <p14:tracePt t="34321" x="4881563" y="2205038"/>
          <p14:tracePt t="34329" x="4894263" y="2205038"/>
          <p14:tracePt t="34340" x="4913313" y="2205038"/>
          <p14:tracePt t="34347" x="4932363" y="2205038"/>
          <p14:tracePt t="34355" x="4970463" y="2205038"/>
          <p14:tracePt t="34363" x="4989513" y="2205038"/>
          <p14:tracePt t="34371" x="4995863" y="2205038"/>
          <p14:tracePt t="34379" x="5033963" y="2205038"/>
          <p14:tracePt t="34387" x="5072063" y="2205038"/>
          <p14:tracePt t="34396" x="5116513" y="2205038"/>
          <p14:tracePt t="34403" x="5141913" y="2205038"/>
          <p14:tracePt t="34413" x="5160963" y="2198688"/>
          <p14:tracePt t="34421" x="5173663" y="2192338"/>
          <p14:tracePt t="34429" x="5192713" y="2185988"/>
          <p14:tracePt t="34437" x="5205413" y="2179638"/>
          <p14:tracePt t="34445" x="5218113" y="2166938"/>
          <p14:tracePt t="34453" x="5224463" y="2154238"/>
          <p14:tracePt t="34463" x="5230813" y="2141538"/>
          <p14:tracePt t="34469" x="5237163" y="2135188"/>
          <p14:tracePt t="34477" x="5243513" y="2122488"/>
          <p14:tracePt t="34485" x="5249863" y="2109788"/>
          <p14:tracePt t="34493" x="5256213" y="2103438"/>
          <p14:tracePt t="34501" x="5264150" y="2090738"/>
          <p14:tracePt t="34509" x="5264150" y="2078038"/>
          <p14:tracePt t="34517" x="5270500" y="2065338"/>
          <p14:tracePt t="34527" x="5270500" y="2052638"/>
          <p14:tracePt t="34533" x="5270500" y="2033588"/>
          <p14:tracePt t="34543" x="5270500" y="2014538"/>
          <p14:tracePt t="34552" x="5264150" y="1989138"/>
          <p14:tracePt t="34561" x="5256213" y="1976438"/>
          <p14:tracePt t="34567" x="5256213" y="1951038"/>
          <p14:tracePt t="34576" x="5249863" y="1938338"/>
          <p14:tracePt t="34583" x="5243513" y="1924050"/>
          <p14:tracePt t="34592" x="5237163" y="1917700"/>
          <p14:tracePt t="34599" x="5237163" y="1905000"/>
          <p14:tracePt t="34605" x="5230813" y="1898650"/>
          <p14:tracePt t="34616" x="5230813" y="1892300"/>
          <p14:tracePt t="34625" x="5224463" y="1885950"/>
          <p14:tracePt t="34632" x="5224463" y="1879600"/>
          <p14:tracePt t="34639" x="5218113" y="1873250"/>
          <p14:tracePt t="34647" x="5218113" y="1860550"/>
          <p14:tracePt t="34655" x="5211763" y="1860550"/>
          <p14:tracePt t="34663" x="5211763" y="1854200"/>
          <p14:tracePt t="34672" x="5211763" y="1847850"/>
          <p14:tracePt t="34737" x="5205413" y="1847850"/>
          <p14:tracePt t="34749" x="5199063" y="1841500"/>
          <p14:tracePt t="34758" x="5199063" y="1835150"/>
          <p14:tracePt t="34964" x="5199063" y="1841500"/>
          <p14:tracePt t="34971" x="5211763" y="1847850"/>
          <p14:tracePt t="34979" x="5230813" y="1854200"/>
          <p14:tracePt t="34987" x="5276850" y="1854200"/>
          <p14:tracePt t="34995" x="5321300" y="1847850"/>
          <p14:tracePt t="35003" x="5391150" y="1828800"/>
          <p14:tracePt t="35011" x="5486400" y="1784350"/>
          <p14:tracePt t="35020" x="5568950" y="1733550"/>
          <p14:tracePt t="35027" x="5638800" y="1663700"/>
          <p14:tracePt t="35035" x="5708650" y="1593850"/>
          <p14:tracePt t="35044" x="5780088" y="1524000"/>
          <p14:tracePt t="35053" x="5868988" y="1446213"/>
          <p14:tracePt t="35060" x="5938838" y="1395413"/>
          <p14:tracePt t="35069" x="5983288" y="1338263"/>
          <p14:tracePt t="35076" x="6008688" y="1300163"/>
          <p14:tracePt t="35083" x="6034088" y="1274763"/>
          <p14:tracePt t="35092" x="6040438" y="1255713"/>
          <p14:tracePt t="35101" x="6040438" y="1243013"/>
          <p14:tracePt t="35109" x="6040438" y="1223963"/>
          <p14:tracePt t="35117" x="6034088" y="1204913"/>
          <p14:tracePt t="35124" x="6015038" y="1185863"/>
          <p14:tracePt t="35133" x="5995988" y="1166813"/>
          <p14:tracePt t="35140" x="5970588" y="1154113"/>
          <p14:tracePt t="35149" x="5932488" y="1141413"/>
          <p14:tracePt t="35155" x="5888038" y="1128713"/>
          <p14:tracePt t="35168" x="5843588" y="1122363"/>
          <p14:tracePt t="35172" x="5780088" y="1122363"/>
          <p14:tracePt t="35180" x="5729288" y="1122363"/>
          <p14:tracePt t="35187" x="5657850" y="1128713"/>
          <p14:tracePt t="35195" x="5575300" y="1154113"/>
          <p14:tracePt t="35203" x="5499100" y="1179513"/>
          <p14:tracePt t="35211" x="5435600" y="1230313"/>
          <p14:tracePt t="35219" x="5391150" y="1274763"/>
          <p14:tracePt t="35227" x="5359400" y="1325563"/>
          <p14:tracePt t="35235" x="5334000" y="1389063"/>
          <p14:tracePt t="35243" x="5314950" y="1458913"/>
          <p14:tracePt t="35251" x="5308600" y="1536700"/>
          <p14:tracePt t="35259" x="5308600" y="1600200"/>
          <p14:tracePt t="35266" x="5334000" y="1676400"/>
          <p14:tracePt t="35274" x="5384800" y="1752600"/>
          <p14:tracePt t="35282" x="5454650" y="1822450"/>
          <p14:tracePt t="35290" x="5537200" y="1885950"/>
          <p14:tracePt t="35298" x="5626100" y="1951038"/>
          <p14:tracePt t="35305" x="5741988" y="1995488"/>
          <p14:tracePt t="35313" x="5881688" y="2014538"/>
          <p14:tracePt t="35321" x="6021388" y="2027238"/>
          <p14:tracePt t="35329" x="6194425" y="2027238"/>
          <p14:tracePt t="35337" x="6359525" y="2014538"/>
          <p14:tracePt t="35345" x="6537325" y="1989138"/>
          <p14:tracePt t="35353" x="6672263" y="1951038"/>
          <p14:tracePt t="35361" x="6754813" y="1892300"/>
          <p14:tracePt t="35369" x="6818313" y="1854200"/>
          <p14:tracePt t="35377" x="6881813" y="1803400"/>
          <p14:tracePt t="35385" x="6926263" y="1752600"/>
          <p14:tracePt t="35393" x="6964363" y="1695450"/>
          <p14:tracePt t="35401" x="6977063" y="1625600"/>
          <p14:tracePt t="35410" x="6996113" y="1562100"/>
          <p14:tracePt t="35417" x="7002463" y="1477963"/>
          <p14:tracePt t="35425" x="7002463" y="1414463"/>
          <p14:tracePt t="35433" x="7002463" y="1344613"/>
          <p14:tracePt t="35442" x="6983413" y="1268413"/>
          <p14:tracePt t="35450" x="6958013" y="1204913"/>
          <p14:tracePt t="35458" x="6945313" y="1160463"/>
          <p14:tracePt t="35465" x="6919913" y="1122363"/>
          <p14:tracePt t="35474" x="6894513" y="1109663"/>
          <p14:tracePt t="35482" x="6869113" y="1103313"/>
          <p14:tracePt t="35490" x="6831013" y="1103313"/>
          <p14:tracePt t="35500" x="6786563" y="1103313"/>
          <p14:tracePt t="35506" x="6729413" y="1109663"/>
          <p14:tracePt t="35511" x="6684963" y="1128713"/>
          <p14:tracePt t="35519" x="6646863" y="1141413"/>
          <p14:tracePt t="35527" x="6607175" y="1173163"/>
          <p14:tracePt t="35535" x="6569075" y="1211263"/>
          <p14:tracePt t="35543" x="6537325" y="1255713"/>
          <p14:tracePt t="35551" x="6499225" y="1306513"/>
          <p14:tracePt t="35559" x="6480175" y="1350963"/>
          <p14:tracePt t="35567" x="6467475" y="1389063"/>
          <p14:tracePt t="35575" x="6454775" y="1427163"/>
          <p14:tracePt t="35583" x="6448425" y="1458913"/>
          <p14:tracePt t="35592" x="6448425" y="1477963"/>
          <p14:tracePt t="35599" x="6448425" y="1484313"/>
          <p14:tracePt t="35608" x="6448425" y="1497013"/>
          <p14:tracePt t="35615" x="6448425" y="1511300"/>
          <p14:tracePt t="35625" x="6454775" y="1517650"/>
          <p14:tracePt t="35633" x="6461125" y="1517650"/>
          <p14:tracePt t="35640" x="6461125" y="1524000"/>
          <p14:tracePt t="35649" x="6467475" y="1524000"/>
          <p14:tracePt t="35888" x="6467475" y="1530350"/>
          <p14:tracePt t="35916" x="6467475" y="1536700"/>
          <p14:tracePt t="35929" x="6467475" y="1543050"/>
          <p14:tracePt t="37190" x="6461125" y="1543050"/>
          <p14:tracePt t="37198" x="6454775" y="1543050"/>
          <p14:tracePt t="37255" x="6448425" y="1543050"/>
          <p14:tracePt t="37264" x="6397625" y="1543050"/>
          <p14:tracePt t="37272" x="6251575" y="1543050"/>
          <p14:tracePt t="37279" x="6097588" y="1543050"/>
          <p14:tracePt t="37289" x="5976938" y="1555750"/>
          <p14:tracePt t="37296" x="5849938" y="1555750"/>
          <p14:tracePt t="37305" x="5735638" y="1555750"/>
          <p14:tracePt t="37311" x="5568950" y="1562100"/>
          <p14:tracePt t="37320" x="5473700" y="1574800"/>
          <p14:tracePt t="37327" x="5340350" y="1600200"/>
          <p14:tracePt t="37335" x="5154613" y="1676400"/>
          <p14:tracePt t="37343" x="5021263" y="1727200"/>
          <p14:tracePt t="37351" x="4932363" y="1778000"/>
          <p14:tracePt t="37359" x="4849813" y="1828800"/>
          <p14:tracePt t="37367" x="4784725" y="1885950"/>
          <p14:tracePt t="37375" x="4721225" y="1938338"/>
          <p14:tracePt t="37381" x="4670425" y="1995488"/>
          <p14:tracePt t="37391" x="4645025" y="2058988"/>
          <p14:tracePt t="37397" x="4632325" y="2116138"/>
          <p14:tracePt t="37406" x="4613275" y="2173288"/>
          <p14:tracePt t="37414" x="4600575" y="2230438"/>
          <p14:tracePt t="37422" x="4581525" y="2274888"/>
          <p14:tracePt t="37430" x="4568825" y="2312988"/>
          <p14:tracePt t="37438" x="4562475" y="2344738"/>
          <p14:tracePt t="37447" x="4549775" y="2371725"/>
          <p14:tracePt t="37454" x="4537075" y="2409825"/>
          <p14:tracePt t="37462" x="4524375" y="2435225"/>
          <p14:tracePt t="37470" x="4498975" y="2460625"/>
          <p14:tracePt t="37477" x="4486275" y="2486025"/>
          <p14:tracePt t="37485" x="4460875" y="2517775"/>
          <p14:tracePt t="37495" x="4429125" y="2543175"/>
          <p14:tracePt t="37503" x="4391025" y="2587625"/>
          <p14:tracePt t="37511" x="4365625" y="2606675"/>
          <p14:tracePt t="37518" x="4319588" y="2625725"/>
          <p14:tracePt t="37525" x="4281488" y="2651125"/>
          <p14:tracePt t="37532" x="4243388" y="2663825"/>
          <p14:tracePt t="37541" x="4217988" y="2676525"/>
          <p14:tracePt t="37547" x="4192588" y="2689225"/>
          <p14:tracePt t="37556" x="4167188" y="2695575"/>
          <p14:tracePt t="37563" x="4141788" y="2701925"/>
          <p14:tracePt t="37573" x="4122738" y="2708275"/>
          <p14:tracePt t="37579" x="4090988" y="2714625"/>
          <p14:tracePt t="37588" x="4071938" y="2720975"/>
          <p14:tracePt t="37598" x="4052888" y="2727325"/>
          <p14:tracePt t="37604" x="4027488" y="2733675"/>
          <p14:tracePt t="37612" x="4002088" y="2733675"/>
          <p14:tracePt t="37620" x="3976688" y="2740025"/>
          <p14:tracePt t="37627" x="3957638" y="2746375"/>
          <p14:tracePt t="37635" x="3944938" y="2752725"/>
          <p14:tracePt t="37643" x="3925888" y="2765425"/>
          <p14:tracePt t="37651" x="3913188" y="2771775"/>
          <p14:tracePt t="37659" x="3900488" y="2778125"/>
          <p14:tracePt t="37665" x="3879850" y="2784475"/>
          <p14:tracePt t="37673" x="3860800" y="2798763"/>
          <p14:tracePt t="37681" x="3848100" y="2811463"/>
          <p14:tracePt t="37691" x="3829050" y="2824163"/>
          <p14:tracePt t="37698" x="3816350" y="2836863"/>
          <p14:tracePt t="37706" x="3810000" y="2843213"/>
          <p14:tracePt t="37713" x="3797300" y="2855913"/>
          <p14:tracePt t="37723" x="3790950" y="2868613"/>
          <p14:tracePt t="37730" x="3784600" y="2874963"/>
          <p14:tracePt t="37785" x="3784600" y="2894013"/>
          <p14:tracePt t="37794" x="3784600" y="2925763"/>
          <p14:tracePt t="37802" x="3790950" y="2957513"/>
          <p14:tracePt t="37809" x="3803650" y="2982913"/>
          <p14:tracePt t="37817" x="3816350" y="3014663"/>
          <p14:tracePt t="37824" x="3829050" y="3027363"/>
          <p14:tracePt t="37832" x="3835400" y="3046413"/>
          <p14:tracePt t="37840" x="3848100" y="3059113"/>
          <p14:tracePt t="37847" x="3854450" y="3071813"/>
          <p14:tracePt t="37856" x="3860800" y="3078163"/>
          <p14:tracePt t="37863" x="3860800" y="3084513"/>
          <p14:tracePt t="37872" x="3867150" y="3090863"/>
          <p14:tracePt t="37880" x="3873500" y="3090863"/>
          <p14:tracePt t="37927" x="3879850" y="3090863"/>
          <p14:tracePt t="37935" x="3879850" y="3078163"/>
          <p14:tracePt t="37943" x="3894138" y="3059113"/>
          <p14:tracePt t="37951" x="3906838" y="3014663"/>
          <p14:tracePt t="37959" x="3925888" y="2970213"/>
          <p14:tracePt t="37967" x="3957638" y="2932113"/>
          <p14:tracePt t="37975" x="3995738" y="2881313"/>
          <p14:tracePt t="37983" x="4014788" y="2862263"/>
          <p14:tracePt t="37991" x="4052888" y="2824163"/>
          <p14:tracePt t="37999" x="4090988" y="2792413"/>
          <p14:tracePt t="38007" x="4129088" y="2771775"/>
          <p14:tracePt t="38015" x="4167188" y="2746375"/>
          <p14:tracePt t="38023" x="4192588" y="2727325"/>
          <p14:tracePt t="38031" x="4205288" y="2720975"/>
          <p14:tracePt t="38041" x="4211638" y="2714625"/>
          <p14:tracePt t="38168" x="4211638" y="2708275"/>
          <p14:tracePt t="40322" x="4217988" y="2708275"/>
          <p14:tracePt t="40330" x="4268788" y="2759075"/>
          <p14:tracePt t="40338" x="4332288" y="2792413"/>
          <p14:tracePt t="40346" x="4384675" y="2817813"/>
          <p14:tracePt t="40355" x="4435475" y="2830513"/>
          <p14:tracePt t="40362" x="4479925" y="2843213"/>
          <p14:tracePt t="40371" x="4543425" y="2862263"/>
          <p14:tracePt t="40378" x="4587875" y="2874963"/>
          <p14:tracePt t="40387" x="4632325" y="2887663"/>
          <p14:tracePt t="40391" x="4683125" y="2900363"/>
          <p14:tracePt t="40399" x="4727575" y="2906713"/>
          <p14:tracePt t="40407" x="4765675" y="2906713"/>
          <p14:tracePt t="40415" x="4824413" y="2906713"/>
          <p14:tracePt t="40423" x="4887913" y="2900363"/>
          <p14:tracePt t="40431" x="4951413" y="2887663"/>
          <p14:tracePt t="40439" x="5040313" y="2881313"/>
          <p14:tracePt t="40449" x="5122863" y="2874963"/>
          <p14:tracePt t="40457" x="5230813" y="2874963"/>
          <p14:tracePt t="40465" x="5334000" y="2862263"/>
          <p14:tracePt t="40473" x="5441950" y="2855913"/>
          <p14:tracePt t="40481" x="5537200" y="2855913"/>
          <p14:tracePt t="40489" x="5626100" y="2836863"/>
          <p14:tracePt t="40497" x="5695950" y="2830513"/>
          <p14:tracePt t="40505" x="5799138" y="2811463"/>
          <p14:tracePt t="40513" x="5862638" y="2798763"/>
          <p14:tracePt t="40523" x="5919788" y="2771775"/>
          <p14:tracePt t="40529" x="5964238" y="2740025"/>
          <p14:tracePt t="40537" x="6002338" y="2701925"/>
          <p14:tracePt t="40545" x="6046788" y="2657475"/>
          <p14:tracePt t="40554" x="6065838" y="2632075"/>
          <p14:tracePt t="40561" x="6078538" y="2593975"/>
          <p14:tracePt t="40570" x="6097588" y="2549525"/>
          <p14:tracePt t="40579" x="6103938" y="2524125"/>
          <p14:tracePt t="40586" x="6110288" y="2492375"/>
          <p14:tracePt t="40595" x="6110288" y="2466975"/>
          <p14:tracePt t="40604" x="6110288" y="2454275"/>
          <p14:tracePt t="40612" x="6110288" y="2435225"/>
          <p14:tracePt t="40620" x="6097588" y="2422525"/>
          <p14:tracePt t="40627" x="6084888" y="2403475"/>
          <p14:tracePt t="40636" x="6072188" y="2390775"/>
          <p14:tracePt t="40644" x="6053138" y="2384425"/>
          <p14:tracePt t="40652" x="6046788" y="2371725"/>
          <p14:tracePt t="40657" x="6034088" y="2359025"/>
          <p14:tracePt t="40665" x="6015038" y="2351088"/>
          <p14:tracePt t="40673" x="5995988" y="2344738"/>
          <p14:tracePt t="40681" x="5989638" y="2344738"/>
          <p14:tracePt t="40689" x="5970588" y="2344738"/>
          <p14:tracePt t="40697" x="5945188" y="2344738"/>
          <p14:tracePt t="40705" x="5926138" y="2344738"/>
          <p14:tracePt t="40713" x="5888038" y="2351088"/>
          <p14:tracePt t="40721" x="5856288" y="2359025"/>
          <p14:tracePt t="40729" x="5830888" y="2371725"/>
          <p14:tracePt t="40737" x="5799138" y="2384425"/>
          <p14:tracePt t="40745" x="5792788" y="2397125"/>
          <p14:tracePt t="40754" x="5773738" y="2416175"/>
          <p14:tracePt t="40761" x="5754688" y="2435225"/>
          <p14:tracePt t="40770" x="5729288" y="2479675"/>
          <p14:tracePt t="40778" x="5708650" y="2530475"/>
          <p14:tracePt t="40786" x="5683250" y="2587625"/>
          <p14:tracePt t="40793" x="5664200" y="2632075"/>
          <p14:tracePt t="40799" x="5651500" y="2689225"/>
          <p14:tracePt t="40807" x="5645150" y="2733675"/>
          <p14:tracePt t="40815" x="5632450" y="2778125"/>
          <p14:tracePt t="40823" x="5632450" y="2817813"/>
          <p14:tracePt t="40831" x="5645150" y="2868613"/>
          <p14:tracePt t="40839" x="5657850" y="2913063"/>
          <p14:tracePt t="40847" x="5683250" y="2957513"/>
          <p14:tracePt t="40855" x="5708650" y="3008313"/>
          <p14:tracePt t="40863" x="5741988" y="3052763"/>
          <p14:tracePt t="40871" x="5767388" y="3090863"/>
          <p14:tracePt t="40879" x="5805488" y="3122613"/>
          <p14:tracePt t="40887" x="5849938" y="3160713"/>
          <p14:tracePt t="40895" x="5881688" y="3186113"/>
          <p14:tracePt t="40904" x="5932488" y="3219450"/>
          <p14:tracePt t="40911" x="5989638" y="3232150"/>
          <p14:tracePt t="40921" x="6046788" y="3251200"/>
          <p14:tracePt t="40927" x="6097588" y="3263900"/>
          <p14:tracePt t="40936" x="6154738" y="3282950"/>
          <p14:tracePt t="40941" x="6213475" y="3289300"/>
          <p14:tracePt t="40949" x="6257925" y="3295650"/>
          <p14:tracePt t="40957" x="6308725" y="3295650"/>
          <p14:tracePt t="40968" x="6365875" y="3295650"/>
          <p14:tracePt t="40977" x="6410325" y="3295650"/>
          <p14:tracePt t="40981" x="6454775" y="3276600"/>
          <p14:tracePt t="40989" x="6486525" y="3263900"/>
          <p14:tracePt t="40997" x="6524625" y="3251200"/>
          <p14:tracePt t="41005" x="6562725" y="3238500"/>
          <p14:tracePt t="41013" x="6569075" y="3225800"/>
          <p14:tracePt t="41023" x="6581775" y="3205163"/>
          <p14:tracePt t="41031" x="6594475" y="3192463"/>
          <p14:tracePt t="41040" x="6600825" y="3186113"/>
          <p14:tracePt t="41047" x="6600825" y="3173413"/>
          <p14:tracePt t="41055" x="6607175" y="3160713"/>
          <p14:tracePt t="41065" x="6607175" y="3154363"/>
          <p14:tracePt t="41073" x="6607175" y="3141663"/>
          <p14:tracePt t="41081" x="6607175" y="3128963"/>
          <p14:tracePt t="41089" x="6607175" y="3122613"/>
          <p14:tracePt t="41098" x="6607175" y="3109913"/>
          <p14:tracePt t="41106" x="6607175" y="3103563"/>
          <p14:tracePt t="41116" x="6607175" y="3090863"/>
          <p14:tracePt t="41123" x="6607175" y="3078163"/>
          <p14:tracePt t="41277" x="6607175" y="3071813"/>
          <p14:tracePt t="41302" x="6607175" y="3065463"/>
          <p14:tracePt t="41326" x="6607175" y="3052763"/>
          <p14:tracePt t="41333" x="6607175" y="3046413"/>
          <p14:tracePt t="41339" x="6607175" y="3033713"/>
          <p14:tracePt t="41347" x="6607175" y="3008313"/>
          <p14:tracePt t="41355" x="6607175" y="2995613"/>
          <p14:tracePt t="41363" x="6607175" y="2982913"/>
          <p14:tracePt t="41371" x="6607175" y="2957513"/>
          <p14:tracePt t="41379" x="6607175" y="2932113"/>
          <p14:tracePt t="41387" x="6600825" y="2894013"/>
          <p14:tracePt t="41395" x="6594475" y="2874963"/>
          <p14:tracePt t="41403" x="6588125" y="2855913"/>
          <p14:tracePt t="41411" x="6575425" y="2849563"/>
          <p14:tracePt t="41420" x="6569075" y="2836863"/>
          <p14:tracePt t="41427" x="6556375" y="2817813"/>
          <p14:tracePt t="41436" x="6543675" y="2798763"/>
          <p14:tracePt t="41443" x="6537325" y="2778125"/>
          <p14:tracePt t="41453" x="6524625" y="2771775"/>
          <p14:tracePt t="41459" x="6511925" y="2759075"/>
          <p14:tracePt t="41468" x="6499225" y="2746375"/>
          <p14:tracePt t="41475" x="6486525" y="2733675"/>
          <p14:tracePt t="41481" x="6480175" y="2727325"/>
          <p14:tracePt t="41489" x="6473825" y="2727325"/>
          <p14:tracePt t="41497" x="6461125" y="2727325"/>
          <p14:tracePt t="41505" x="6454775" y="2714625"/>
          <p14:tracePt t="41513" x="6435725" y="2708275"/>
          <p14:tracePt t="41521" x="6416675" y="2701925"/>
          <p14:tracePt t="41529" x="6397625" y="2695575"/>
          <p14:tracePt t="41537" x="6365875" y="2682875"/>
          <p14:tracePt t="41545" x="6353175" y="2682875"/>
          <p14:tracePt t="41553" x="6327775" y="2676525"/>
          <p14:tracePt t="41561" x="6289675" y="2670175"/>
          <p14:tracePt t="41571" x="6264275" y="2663825"/>
          <p14:tracePt t="41577" x="6245225" y="2663825"/>
          <p14:tracePt t="41586" x="6213475" y="2663825"/>
          <p14:tracePt t="41593" x="6188075" y="2663825"/>
          <p14:tracePt t="41602" x="6154738" y="2663825"/>
          <p14:tracePt t="41609" x="6122988" y="2663825"/>
          <p14:tracePt t="41615" x="6084888" y="2670175"/>
          <p14:tracePt t="41623" x="6053138" y="2676525"/>
          <p14:tracePt t="41631" x="6034088" y="2689225"/>
          <p14:tracePt t="41640" x="6021388" y="2695575"/>
          <p14:tracePt t="41647" x="6008688" y="2701925"/>
          <p14:tracePt t="41655" x="6002338" y="2708275"/>
          <p14:tracePt t="41663" x="5995988" y="2714625"/>
          <p14:tracePt t="41671" x="5983288" y="2714625"/>
          <p14:tracePt t="41679" x="5976938" y="2727325"/>
          <p14:tracePt t="41687" x="5970588" y="2740025"/>
          <p14:tracePt t="41695" x="5964238" y="2759075"/>
          <p14:tracePt t="41703" x="5951538" y="2784475"/>
          <p14:tracePt t="41711" x="5938838" y="2817813"/>
          <p14:tracePt t="41721" x="5919788" y="2862263"/>
          <p14:tracePt t="41727" x="5907088" y="2894013"/>
          <p14:tracePt t="41736" x="5900738" y="2913063"/>
          <p14:tracePt t="41744" x="5888038" y="2951163"/>
          <p14:tracePt t="41752" x="5888038" y="2976563"/>
          <p14:tracePt t="41757" x="5888038" y="2995613"/>
          <p14:tracePt t="41766" x="5888038" y="3008313"/>
          <p14:tracePt t="41773" x="5888038" y="3033713"/>
          <p14:tracePt t="41781" x="5894388" y="3046413"/>
          <p14:tracePt t="41789" x="5907088" y="3059113"/>
          <p14:tracePt t="41797" x="5919788" y="3078163"/>
          <p14:tracePt t="41805" x="5926138" y="3090863"/>
          <p14:tracePt t="41813" x="5938838" y="3109913"/>
          <p14:tracePt t="41821" x="5951538" y="3128963"/>
          <p14:tracePt t="41829" x="5964238" y="3141663"/>
          <p14:tracePt t="41838" x="5983288" y="3154363"/>
          <p14:tracePt t="41845" x="5995988" y="3167063"/>
          <p14:tracePt t="41855" x="6008688" y="3179763"/>
          <p14:tracePt t="41862" x="6021388" y="3192463"/>
          <p14:tracePt t="41870" x="6040438" y="3205163"/>
          <p14:tracePt t="41877" x="6053138" y="3211513"/>
          <p14:tracePt t="41885" x="6084888" y="3225800"/>
          <p14:tracePt t="41895" x="6122988" y="3244850"/>
          <p14:tracePt t="41910" x="6200775" y="3257550"/>
          <p14:tracePt t="41915" x="6232525" y="3263900"/>
          <p14:tracePt t="41923" x="6276975" y="3270250"/>
          <p14:tracePt t="41931" x="6302375" y="3270250"/>
          <p14:tracePt t="41939" x="6334125" y="3270250"/>
          <p14:tracePt t="41947" x="6359525" y="3276600"/>
          <p14:tracePt t="41955" x="6372225" y="3276600"/>
          <p14:tracePt t="41963" x="6378575" y="3276600"/>
          <p14:tracePt t="41972" x="6391275" y="3276600"/>
          <p14:tracePt t="43925" x="6391275" y="3282950"/>
          <p14:tracePt t="44032" x="6391275" y="3289300"/>
          <p14:tracePt t="44040" x="6365875" y="3308350"/>
          <p14:tracePt t="44048" x="6327775" y="3340100"/>
          <p14:tracePt t="44057" x="6302375" y="3365500"/>
          <p14:tracePt t="44063" x="6264275" y="3384550"/>
          <p14:tracePt t="44071" x="6226175" y="3409950"/>
          <p14:tracePt t="44080" x="6181725" y="3422650"/>
          <p14:tracePt t="44087" x="6135688" y="3435350"/>
          <p14:tracePt t="44095" x="6084888" y="3454400"/>
          <p14:tracePt t="44102" x="6040438" y="3467100"/>
          <p14:tracePt t="44109" x="5995988" y="3486150"/>
          <p14:tracePt t="44117" x="5951538" y="3498850"/>
          <p14:tracePt t="44125" x="5907088" y="3511550"/>
          <p14:tracePt t="44134" x="5856288" y="3530600"/>
          <p14:tracePt t="44141" x="5811838" y="3543300"/>
          <p14:tracePt t="44151" x="5754688" y="3562350"/>
          <p14:tracePt t="44158" x="5702300" y="3575050"/>
          <p14:tracePt t="44167" x="5632450" y="3594100"/>
          <p14:tracePt t="44173" x="5581650" y="3606800"/>
          <p14:tracePt t="44182" x="5524500" y="3625850"/>
          <p14:tracePt t="44190" x="5486400" y="3632200"/>
          <p14:tracePt t="44199" x="5441950" y="3646488"/>
          <p14:tracePt t="44206" x="5397500" y="3652838"/>
          <p14:tracePt t="44214" x="5353050" y="3665538"/>
          <p14:tracePt t="44221" x="5321300" y="3671888"/>
          <p14:tracePt t="44229" x="5270500" y="3684588"/>
          <p14:tracePt t="44237" x="5237163" y="3690938"/>
          <p14:tracePt t="44243" x="5180013" y="3697288"/>
          <p14:tracePt t="44251" x="5116513" y="3709988"/>
          <p14:tracePt t="44260" x="5053013" y="3709988"/>
          <p14:tracePt t="44267" x="4989513" y="3709988"/>
          <p14:tracePt t="44275" x="4919663" y="3709988"/>
          <p14:tracePt t="44284" x="4849813" y="3709988"/>
          <p14:tracePt t="44291" x="4784725" y="3709988"/>
          <p14:tracePt t="44300" x="4721225" y="3709988"/>
          <p14:tracePt t="44307" x="4657725" y="3703638"/>
          <p14:tracePt t="44316" x="4606925" y="3703638"/>
          <p14:tracePt t="44324" x="4549775" y="3703638"/>
          <p14:tracePt t="44332" x="4511675" y="3703638"/>
          <p14:tracePt t="44340" x="4467225" y="3703638"/>
          <p14:tracePt t="44348" x="4422775" y="3703638"/>
          <p14:tracePt t="44357" x="4391025" y="3703638"/>
          <p14:tracePt t="44364" x="4352925" y="3697288"/>
          <p14:tracePt t="44371" x="4319588" y="3690938"/>
          <p14:tracePt t="44379" x="4275138" y="3684588"/>
          <p14:tracePt t="44385" x="4230688" y="3678238"/>
          <p14:tracePt t="44393" x="4186238" y="3678238"/>
          <p14:tracePt t="44401" x="4122738" y="3678238"/>
          <p14:tracePt t="44409" x="4059238" y="3678238"/>
          <p14:tracePt t="44418" x="3995738" y="3678238"/>
          <p14:tracePt t="44425" x="3932238" y="3678238"/>
          <p14:tracePt t="44434" x="3867150" y="3684588"/>
          <p14:tracePt t="44441" x="3810000" y="3684588"/>
          <p14:tracePt t="44450" x="3765550" y="3697288"/>
          <p14:tracePt t="44457" x="3727450" y="3697288"/>
          <p14:tracePt t="44466" x="3683000" y="3697288"/>
          <p14:tracePt t="44475" x="3644900" y="3684588"/>
          <p14:tracePt t="44481" x="3600450" y="3684588"/>
          <p14:tracePt t="44490" x="3549650" y="3678238"/>
          <p14:tracePt t="44498" x="3505200" y="3671888"/>
          <p14:tracePt t="44506" x="3460750" y="3665538"/>
          <p14:tracePt t="44511" x="3414713" y="3659188"/>
          <p14:tracePt t="44519" x="3363913" y="3638550"/>
          <p14:tracePt t="44527" x="3325813" y="3638550"/>
          <p14:tracePt t="44535" x="3281363" y="3632200"/>
          <p14:tracePt t="44543" x="3243263" y="3625850"/>
          <p14:tracePt t="44551" x="3224213" y="3625850"/>
          <p14:tracePt t="44559" x="3205163" y="3619500"/>
          <p14:tracePt t="44567" x="3173413" y="3619500"/>
          <p14:tracePt t="44575" x="3148013" y="3619500"/>
          <p14:tracePt t="44583" x="3135313" y="3619500"/>
          <p14:tracePt t="44592" x="3128963" y="3619500"/>
          <p14:tracePt t="44600" x="3116263" y="3619500"/>
          <p14:tracePt t="44607" x="3109913" y="3619500"/>
          <p14:tracePt t="44623" x="3103563" y="3619500"/>
          <p14:tracePt t="45467" x="3103563" y="3625850"/>
          <p14:tracePt t="45483" x="3109913" y="3625850"/>
          <p14:tracePt t="45499" x="3116263" y="3625850"/>
          <p14:tracePt t="45507" x="3116263" y="3632200"/>
          <p14:tracePt t="45516" x="3122613" y="3632200"/>
          <p14:tracePt t="45523" x="3122613" y="3638550"/>
          <p14:tracePt t="45530" x="3128963" y="3638550"/>
          <p14:tracePt t="45539" x="3135313" y="3638550"/>
          <p14:tracePt t="45553" x="3135313" y="3646488"/>
          <p14:tracePt t="45561" x="3141663" y="3652838"/>
          <p14:tracePt t="45574" x="3148013" y="3652838"/>
          <p14:tracePt t="45582" x="3154363" y="3652838"/>
          <p14:tracePt t="45601" x="3173413" y="3646488"/>
          <p14:tracePt t="45609" x="3186113" y="3632200"/>
          <p14:tracePt t="45617" x="3198813" y="3632200"/>
          <p14:tracePt t="45625" x="3211513" y="3625850"/>
          <p14:tracePt t="45633" x="3224213" y="3619500"/>
          <p14:tracePt t="45641" x="3230563" y="3619500"/>
          <p14:tracePt t="45649" x="3243263" y="3619500"/>
          <p14:tracePt t="45657" x="3249613" y="3619500"/>
          <p14:tracePt t="45715" x="3255963" y="3619500"/>
          <p14:tracePt t="45743" x="3262313" y="3619500"/>
          <p14:tracePt t="46015" x="3262313" y="3613150"/>
          <p14:tracePt t="46608" x="3300413" y="3613150"/>
          <p14:tracePt t="46616" x="3414713" y="3613150"/>
          <p14:tracePt t="46624" x="3511550" y="3613150"/>
          <p14:tracePt t="46632" x="3606800" y="3613150"/>
          <p14:tracePt t="46640" x="3683000" y="3606800"/>
          <p14:tracePt t="46648" x="3746500" y="3600450"/>
          <p14:tracePt t="46656" x="3797300" y="3600450"/>
          <p14:tracePt t="46666" x="3841750" y="3587750"/>
          <p14:tracePt t="46671" x="3867150" y="3587750"/>
          <p14:tracePt t="46681" x="3887788" y="3587750"/>
          <p14:tracePt t="46689" x="3894138" y="3587750"/>
          <p14:tracePt t="46698" x="3913188" y="3587750"/>
          <p14:tracePt t="46706" x="3938588" y="3587750"/>
          <p14:tracePt t="46714" x="3983038" y="3587750"/>
          <p14:tracePt t="46723" x="4046538" y="3587750"/>
          <p14:tracePt t="46731" x="4135438" y="3587750"/>
          <p14:tracePt t="46739" x="4230688" y="3587750"/>
          <p14:tracePt t="46748" x="4325938" y="3587750"/>
          <p14:tracePt t="46755" x="4416425" y="3587750"/>
          <p14:tracePt t="46764" x="4524375" y="3594100"/>
          <p14:tracePt t="46769" x="4613275" y="3600450"/>
          <p14:tracePt t="46777" x="4683125" y="3606800"/>
          <p14:tracePt t="46785" x="4759325" y="3606800"/>
          <p14:tracePt t="46793" x="4824413" y="3606800"/>
          <p14:tracePt t="46805" x="4887913" y="3606800"/>
          <p14:tracePt t="46809" x="4932363" y="3606800"/>
          <p14:tracePt t="46820" x="4964113" y="3606800"/>
          <p14:tracePt t="46827" x="4989513" y="3606800"/>
          <p14:tracePt t="46835" x="4995863" y="3606800"/>
          <p14:tracePt t="46843" x="5002213" y="3606800"/>
          <p14:tracePt t="46851" x="5008563" y="3606800"/>
          <p14:tracePt t="46883" x="5014913" y="3606800"/>
          <p14:tracePt t="46904" x="5021263" y="3606800"/>
          <p14:tracePt t="46911" x="5027613" y="3606800"/>
          <p14:tracePt t="46919" x="5033963" y="3606800"/>
          <p14:tracePt t="46928" x="5046663" y="3606800"/>
          <p14:tracePt t="46935" x="5053013" y="3606800"/>
          <p14:tracePt t="46985" x="5053013" y="3600450"/>
          <p14:tracePt t="47261" x="5053013" y="3594100"/>
          <p14:tracePt t="48400" x="5059363" y="3600450"/>
          <p14:tracePt t="48406" x="5072063" y="3613150"/>
          <p14:tracePt t="48415" x="5078413" y="3613150"/>
          <p14:tracePt t="48425" x="5103813" y="3613150"/>
          <p14:tracePt t="48431" x="5135563" y="3600450"/>
          <p14:tracePt t="48439" x="5160963" y="3600450"/>
          <p14:tracePt t="48450" x="5180013" y="3587750"/>
          <p14:tracePt t="48457" x="5205413" y="3587750"/>
          <p14:tracePt t="48465" x="5218113" y="3575050"/>
          <p14:tracePt t="48473" x="5230813" y="3575050"/>
          <p14:tracePt t="48480" x="5256213" y="3568700"/>
          <p14:tracePt t="48488" x="5302250" y="3562350"/>
          <p14:tracePt t="48498" x="5340350" y="3556000"/>
          <p14:tracePt t="48505" x="5372100" y="3556000"/>
          <p14:tracePt t="48514" x="5422900" y="3556000"/>
          <p14:tracePt t="48521" x="5467350" y="3556000"/>
          <p14:tracePt t="48531" x="5505450" y="3536950"/>
          <p14:tracePt t="48537" x="5524500" y="3536950"/>
          <p14:tracePt t="48546" x="5543550" y="3530600"/>
          <p14:tracePt t="48553" x="5556250" y="3530600"/>
          <p14:tracePt t="49523" x="5543550" y="3536950"/>
          <p14:tracePt t="49531" x="5518150" y="3543300"/>
          <p14:tracePt t="49539" x="5467350" y="3556000"/>
          <p14:tracePt t="49547" x="5391150" y="3568700"/>
          <p14:tracePt t="49555" x="5295900" y="3587750"/>
          <p14:tracePt t="49563" x="5218113" y="3600450"/>
          <p14:tracePt t="49571" x="5141913" y="3619500"/>
          <p14:tracePt t="49579" x="5072063" y="3625850"/>
          <p14:tracePt t="49587" x="5027613" y="3646488"/>
          <p14:tracePt t="49595" x="4983163" y="3652838"/>
          <p14:tracePt t="49603" x="4938713" y="3652838"/>
          <p14:tracePt t="49613" x="4906963" y="3665538"/>
          <p14:tracePt t="49624" x="4862513" y="3678238"/>
          <p14:tracePt t="49629" x="4791075" y="3697288"/>
          <p14:tracePt t="49636" x="4727575" y="3716338"/>
          <p14:tracePt t="49643" x="4664075" y="3729038"/>
          <p14:tracePt t="49650" x="4606925" y="3748088"/>
          <p14:tracePt t="49657" x="4549775" y="3760788"/>
          <p14:tracePt t="49665" x="4492625" y="3767138"/>
          <p14:tracePt t="49673" x="4416425" y="3786188"/>
          <p14:tracePt t="49681" x="4346575" y="3792538"/>
          <p14:tracePt t="49689" x="4268788" y="3792538"/>
          <p14:tracePt t="49697" x="4192588" y="3792538"/>
          <p14:tracePt t="49705" x="4129088" y="3792538"/>
          <p14:tracePt t="49713" x="4078288" y="3792538"/>
          <p14:tracePt t="49721" x="4021138" y="3792538"/>
          <p14:tracePt t="49729" x="3970338" y="3792538"/>
          <p14:tracePt t="49737" x="3925888" y="3792538"/>
          <p14:tracePt t="49745" x="3873500" y="3792538"/>
          <p14:tracePt t="49753" x="3829050" y="3792538"/>
          <p14:tracePt t="49762" x="3771900" y="3792538"/>
          <p14:tracePt t="49769" x="3733800" y="3792538"/>
          <p14:tracePt t="49778" x="3670300" y="3792538"/>
          <p14:tracePt t="49783" x="3613150" y="3792538"/>
          <p14:tracePt t="49792" x="3549650" y="3792538"/>
          <p14:tracePt t="49799" x="3486150" y="3805238"/>
          <p14:tracePt t="49807" x="3427413" y="3811588"/>
          <p14:tracePt t="49815" x="3382963" y="3817938"/>
          <p14:tracePt t="49823" x="3338513" y="3817938"/>
          <p14:tracePt t="49831" x="3300413" y="3817938"/>
          <p14:tracePt t="49839" x="3281363" y="3817938"/>
          <p14:tracePt t="49847" x="3268663" y="3817938"/>
          <p14:tracePt t="49855" x="3262313" y="3817938"/>
          <p14:tracePt t="49935" x="3262313" y="3811588"/>
          <p14:tracePt t="50050" x="3262313" y="3805238"/>
          <p14:tracePt t="50057" x="3268663" y="3798888"/>
          <p14:tracePt t="50065" x="3300413" y="3773488"/>
          <p14:tracePt t="50071" x="3338513" y="3754438"/>
          <p14:tracePt t="50079" x="3382963" y="3735388"/>
          <p14:tracePt t="50087" x="3435350" y="3722688"/>
          <p14:tracePt t="50095" x="3467100" y="3709988"/>
          <p14:tracePt t="50103" x="3505200" y="3690938"/>
          <p14:tracePt t="50112" x="3543300" y="3678238"/>
          <p14:tracePt t="50119" x="3587750" y="3665538"/>
          <p14:tracePt t="50128" x="3613150" y="3652838"/>
          <p14:tracePt t="50135" x="3632200" y="3638550"/>
          <p14:tracePt t="50144" x="3638550" y="3625850"/>
          <p14:tracePt t="50152" x="3651250" y="3619500"/>
          <p14:tracePt t="50160" x="3657600" y="3619500"/>
          <p14:tracePt t="50168" x="3663950" y="3619500"/>
          <p14:tracePt t="50366" x="3670300" y="3619500"/>
          <p14:tracePt t="50380" x="3683000" y="3619500"/>
          <p14:tracePt t="50388" x="3727450" y="3619500"/>
          <p14:tracePt t="50396" x="3784600" y="3625850"/>
          <p14:tracePt t="50405" x="3848100" y="3625850"/>
          <p14:tracePt t="50412" x="3932238" y="3632200"/>
          <p14:tracePt t="50420" x="4040188" y="3646488"/>
          <p14:tracePt t="50429" x="4122738" y="3646488"/>
          <p14:tracePt t="50436" x="4186238" y="3646488"/>
          <p14:tracePt t="50444" x="4249738" y="3646488"/>
          <p14:tracePt t="50451" x="4313238" y="3646488"/>
          <p14:tracePt t="50460" x="4359275" y="3646488"/>
          <p14:tracePt t="50467" x="4403725" y="3646488"/>
          <p14:tracePt t="50476" x="4448175" y="3646488"/>
          <p14:tracePt t="50484" x="4479925" y="3646488"/>
          <p14:tracePt t="50491" x="4511675" y="3646488"/>
          <p14:tracePt t="50500" x="4537075" y="3646488"/>
          <p14:tracePt t="50507" x="4568825" y="3646488"/>
          <p14:tracePt t="50513" x="4600575" y="3646488"/>
          <p14:tracePt t="50521" x="4625975" y="3646488"/>
          <p14:tracePt t="50529" x="4664075" y="3646488"/>
          <p14:tracePt t="50537" x="4695825" y="3646488"/>
          <p14:tracePt t="50545" x="4740275" y="3646488"/>
          <p14:tracePt t="50553" x="4784725" y="3646488"/>
          <p14:tracePt t="50562" x="4818063" y="3646488"/>
          <p14:tracePt t="50569" x="4837113" y="3646488"/>
          <p14:tracePt t="50578" x="4843463" y="3646488"/>
          <p14:tracePt t="50585" x="4849813" y="3646488"/>
          <p14:tracePt t="65173" x="4849813" y="3638550"/>
          <p14:tracePt t="65181" x="4849813" y="3625850"/>
          <p14:tracePt t="65189" x="4837113" y="3600450"/>
          <p14:tracePt t="65198" x="4830763" y="3562350"/>
          <p14:tracePt t="65205" x="4805363" y="3517900"/>
          <p14:tracePt t="65214" x="4772025" y="3473450"/>
          <p14:tracePt t="65222" x="4733925" y="3429000"/>
          <p14:tracePt t="65227" x="4689475" y="3409950"/>
          <p14:tracePt t="65235" x="4645025" y="3390900"/>
          <p14:tracePt t="65244" x="4575175" y="3378200"/>
          <p14:tracePt t="65251" x="4511675" y="3359150"/>
          <p14:tracePt t="65259" x="4435475" y="3340100"/>
          <p14:tracePt t="65267" x="4359275" y="3327400"/>
          <p14:tracePt t="65275" x="4281488" y="3308350"/>
          <p14:tracePt t="65283" x="4217988" y="3295650"/>
          <p14:tracePt t="65291" x="4122738" y="3276600"/>
          <p14:tracePt t="65299" x="4052888" y="3257550"/>
          <p14:tracePt t="65307" x="3970338" y="3251200"/>
          <p14:tracePt t="65315" x="3879850" y="3232150"/>
          <p14:tracePt t="65323" x="3797300" y="3211513"/>
          <p14:tracePt t="65332" x="3708400" y="3198813"/>
          <p14:tracePt t="65339" x="3632200" y="3186113"/>
          <p14:tracePt t="65347" x="3568700" y="3179763"/>
          <p14:tracePt t="65355" x="3505200" y="3179763"/>
          <p14:tracePt t="65364" x="3448050" y="3173413"/>
          <p14:tracePt t="65370" x="3408363" y="3173413"/>
          <p14:tracePt t="65378" x="3370263" y="3167063"/>
          <p14:tracePt t="65385" x="3338513" y="3160713"/>
          <p14:tracePt t="65393" x="3294063" y="3154363"/>
          <p14:tracePt t="65401" x="3249613" y="3141663"/>
          <p14:tracePt t="65409" x="3224213" y="3141663"/>
          <p14:tracePt t="65417" x="3198813" y="3141663"/>
          <p14:tracePt t="65425" x="3186113" y="3141663"/>
          <p14:tracePt t="65433" x="3160713" y="3141663"/>
          <p14:tracePt t="65441" x="3135313" y="3148013"/>
          <p14:tracePt t="65449" x="3097213" y="3167063"/>
          <p14:tracePt t="65457" x="3071813" y="3179763"/>
          <p14:tracePt t="65465" x="3059113" y="3192463"/>
          <p14:tracePt t="65473" x="3052763" y="3205163"/>
          <p14:tracePt t="65481" x="3040063" y="3219450"/>
          <p14:tracePt t="65489" x="3027363" y="3232150"/>
          <p14:tracePt t="65497" x="3021013" y="3238500"/>
          <p14:tracePt t="65503" x="3014663" y="3251200"/>
          <p14:tracePt t="65512" x="3014663" y="3263900"/>
          <p14:tracePt t="65520" x="3014663" y="3270250"/>
          <p14:tracePt t="65527" x="3014663" y="3282950"/>
          <p14:tracePt t="65536" x="3014663" y="3302000"/>
          <p14:tracePt t="65543" x="3021013" y="3333750"/>
          <p14:tracePt t="65551" x="3033713" y="3359150"/>
          <p14:tracePt t="65559" x="3078163" y="3409950"/>
          <p14:tracePt t="65567" x="3128963" y="3454400"/>
          <p14:tracePt t="65575" x="3173413" y="3492500"/>
          <p14:tracePt t="65583" x="3224213" y="3524250"/>
          <p14:tracePt t="65592" x="3268663" y="3536950"/>
          <p14:tracePt t="65599" x="3325813" y="3562350"/>
          <p14:tracePt t="65607" x="3402013" y="3575050"/>
          <p14:tracePt t="65615" x="3479800" y="3594100"/>
          <p14:tracePt t="65623" x="3575050" y="3600450"/>
          <p14:tracePt t="65632" x="3670300" y="3600450"/>
          <p14:tracePt t="65639" x="3740150" y="3613150"/>
          <p14:tracePt t="65646" x="3835400" y="3613150"/>
          <p14:tracePt t="65653" x="3944938" y="3606800"/>
          <p14:tracePt t="65661" x="4027488" y="3606800"/>
          <p14:tracePt t="65671" x="4103688" y="3600450"/>
          <p14:tracePt t="65678" x="4167188" y="3600450"/>
          <p14:tracePt t="65687" x="4243388" y="3594100"/>
          <p14:tracePt t="65693" x="4306888" y="3575050"/>
          <p14:tracePt t="65701" x="4378325" y="3562350"/>
          <p14:tracePt t="65709" x="4429125" y="3562350"/>
          <p14:tracePt t="65717" x="4473575" y="3562350"/>
          <p14:tracePt t="65725" x="4518025" y="3562350"/>
          <p14:tracePt t="65733" x="4549775" y="3562350"/>
          <p14:tracePt t="65741" x="4594225" y="3562350"/>
          <p14:tracePt t="65749" x="4638675" y="3562350"/>
          <p14:tracePt t="65757" x="4676775" y="3562350"/>
          <p14:tracePt t="65765" x="4721225" y="3562350"/>
          <p14:tracePt t="65773" x="4765675" y="3549650"/>
          <p14:tracePt t="65781" x="4805363" y="3536950"/>
          <p14:tracePt t="65789" x="4830763" y="3530600"/>
          <p14:tracePt t="65796" x="4868863" y="3517900"/>
          <p14:tracePt t="65804" x="4887913" y="3511550"/>
          <p14:tracePt t="65812" x="4906963" y="3498850"/>
          <p14:tracePt t="65820" x="4919663" y="3498850"/>
          <p14:tracePt t="65827" x="4932363" y="3486150"/>
          <p14:tracePt t="65835" x="4938713" y="3479800"/>
          <p14:tracePt t="65843" x="4951413" y="3479800"/>
          <p14:tracePt t="65851" x="4964113" y="3473450"/>
          <p14:tracePt t="65859" x="4976813" y="3467100"/>
          <p14:tracePt t="65867" x="4995863" y="3460750"/>
          <p14:tracePt t="65875" x="5021263" y="3460750"/>
          <p14:tracePt t="65883" x="5040313" y="3454400"/>
          <p14:tracePt t="65891" x="5053013" y="3448050"/>
          <p14:tracePt t="65899" x="5072063" y="3448050"/>
          <p14:tracePt t="65907" x="5084763" y="3441700"/>
          <p14:tracePt t="65915" x="5091113" y="3441700"/>
          <p14:tracePt t="65923" x="5097463" y="3441700"/>
          <p14:tracePt t="66091" x="5103813" y="3441700"/>
          <p14:tracePt t="66167" x="5110163" y="3441700"/>
          <p14:tracePt t="66180" x="5110163" y="3448050"/>
          <p14:tracePt t="66187" x="5116513" y="3454400"/>
          <p14:tracePt t="66196" x="5129213" y="3467100"/>
          <p14:tracePt t="66203" x="5129213" y="3473450"/>
          <p14:tracePt t="66212" x="5141913" y="3479800"/>
          <p14:tracePt t="66219" x="5154613" y="3486150"/>
          <p14:tracePt t="66228" x="5167313" y="3498850"/>
          <p14:tracePt t="66236" x="5167313" y="3511550"/>
          <p14:tracePt t="66243" x="5173663" y="3511550"/>
          <p14:tracePt t="66251" x="5186363" y="3517900"/>
          <p14:tracePt t="66262" x="5186363" y="3524250"/>
          <p14:tracePt t="66271" x="5192713" y="3524250"/>
          <p14:tracePt t="66278" x="5199063" y="3524250"/>
          <p14:tracePt t="66287" x="5205413" y="3530600"/>
          <p14:tracePt t="66294" x="5211763" y="3543300"/>
          <p14:tracePt t="66301" x="5218113" y="3543300"/>
          <p14:tracePt t="66310" x="5224463" y="3549650"/>
          <p14:tracePt t="66318" x="5224463" y="3556000"/>
          <p14:tracePt t="66326" x="5230813" y="3562350"/>
          <p14:tracePt t="66333" x="5237163" y="3562350"/>
          <p14:tracePt t="66349" x="5249863" y="3568700"/>
          <p14:tracePt t="66877" x="5243513" y="3556000"/>
          <p14:tracePt t="66886" x="5237163" y="3543300"/>
          <p14:tracePt t="66894" x="5224463" y="3536950"/>
          <p14:tracePt t="66903" x="5218113" y="3536950"/>
          <p14:tracePt t="66910" x="5211763" y="3536950"/>
          <p14:tracePt t="66917" x="5199063" y="3536950"/>
          <p14:tracePt t="66926" x="5186363" y="3530600"/>
          <p14:tracePt t="66933" x="5186363" y="3524250"/>
          <p14:tracePt t="66942" x="5173663" y="3524250"/>
          <p14:tracePt t="66949" x="5160963" y="3517900"/>
          <p14:tracePt t="66958" x="5141913" y="3517900"/>
          <p14:tracePt t="66965" x="5103813" y="3505200"/>
          <p14:tracePt t="66974" x="5065713" y="3505200"/>
          <p14:tracePt t="66981" x="5021263" y="3505200"/>
          <p14:tracePt t="66989" x="4964113" y="3505200"/>
          <p14:tracePt t="66995" x="4900613" y="3505200"/>
          <p14:tracePt t="67003" x="4837113" y="3511550"/>
          <p14:tracePt t="67011" x="4784725" y="3511550"/>
          <p14:tracePt t="67020" x="4721225" y="3511550"/>
          <p14:tracePt t="67027" x="4651375" y="3524250"/>
          <p14:tracePt t="67036" x="4587875" y="3530600"/>
          <p14:tracePt t="67044" x="4537075" y="3530600"/>
          <p14:tracePt t="67052" x="4492625" y="3530600"/>
          <p14:tracePt t="67060" x="4448175" y="3530600"/>
          <p14:tracePt t="67068" x="4403725" y="3530600"/>
          <p14:tracePt t="67076" x="4365625" y="3530600"/>
          <p14:tracePt t="67083" x="4319588" y="3530600"/>
          <p14:tracePt t="67092" x="4275138" y="3524250"/>
          <p14:tracePt t="67099" x="4230688" y="3524250"/>
          <p14:tracePt t="67108" x="4186238" y="3524250"/>
          <p14:tracePt t="67115" x="4135438" y="3524250"/>
          <p14:tracePt t="67124" x="4090988" y="3524250"/>
          <p14:tracePt t="67131" x="4046538" y="3524250"/>
          <p14:tracePt t="67139" x="4002088" y="3524250"/>
          <p14:tracePt t="67145" x="3957638" y="3517900"/>
          <p14:tracePt t="67154" x="3913188" y="3505200"/>
          <p14:tracePt t="67161" x="3867150" y="3498850"/>
          <p14:tracePt t="67169" x="3822700" y="3486150"/>
          <p14:tracePt t="67177" x="3778250" y="3479800"/>
          <p14:tracePt t="67185" x="3746500" y="3473450"/>
          <p14:tracePt t="67193" x="3708400" y="3460750"/>
          <p14:tracePt t="67202" x="3663950" y="3454400"/>
          <p14:tracePt t="67210" x="3619500" y="3448050"/>
          <p14:tracePt t="67220" x="3575050" y="3441700"/>
          <p14:tracePt t="67225" x="3543300" y="3441700"/>
          <p14:tracePt t="67233" x="3511550" y="3435350"/>
          <p14:tracePt t="67242" x="3492500" y="3435350"/>
          <p14:tracePt t="67249" x="3479800" y="3435350"/>
          <p14:tracePt t="67258" x="3473450" y="3429000"/>
          <p14:tracePt t="67265" x="3460750" y="3429000"/>
          <p14:tracePt t="67274" x="3454400" y="3422650"/>
          <p14:tracePt t="67351" x="3448050" y="3422650"/>
          <p14:tracePt t="68244" x="3448050" y="3429000"/>
          <p14:tracePt t="68260" x="3448050" y="3435350"/>
          <p14:tracePt t="68267" x="3448050" y="3448050"/>
          <p14:tracePt t="68295" x="3448050" y="3473450"/>
          <p14:tracePt t="68303" x="3441700" y="3479800"/>
          <p14:tracePt t="68310" x="3427413" y="3498850"/>
          <p14:tracePt t="68317" x="3421063" y="3511550"/>
          <p14:tracePt t="68325" x="3414713" y="3524250"/>
          <p14:tracePt t="68334" x="3408363" y="3524250"/>
          <p14:tracePt t="68342" x="3402013" y="3530600"/>
          <p14:tracePt t="68349" x="3395663" y="3543300"/>
          <p14:tracePt t="68365" x="3389313" y="3543300"/>
          <p14:tracePt t="68409" x="3382963" y="3549650"/>
          <p14:tracePt t="68427" x="3376613" y="3549650"/>
          <p14:tracePt t="68433" x="3370263" y="3549650"/>
          <p14:tracePt t="68442" x="3357563" y="3549650"/>
          <p14:tracePt t="68451" x="3357563" y="3556000"/>
          <p14:tracePt t="68455" x="3344863" y="3556000"/>
          <p14:tracePt t="68464" x="3338513" y="3556000"/>
          <p14:tracePt t="68481" x="3325813" y="3562350"/>
          <p14:tracePt t="68493" x="3319463" y="3562350"/>
          <p14:tracePt t="68508" x="3313113" y="3562350"/>
          <p14:tracePt t="68515" x="3300413" y="3562350"/>
          <p14:tracePt t="68524" x="3294063" y="3562350"/>
          <p14:tracePt t="68531" x="3281363" y="3568700"/>
          <p14:tracePt t="68540" x="3275013" y="3568700"/>
          <p14:tracePt t="68547" x="3268663" y="3568700"/>
          <p14:tracePt t="68555" x="3255963" y="3575050"/>
          <p14:tracePt t="68563" x="3249613" y="3575050"/>
          <p14:tracePt t="68579" x="3243263" y="3575050"/>
          <p14:tracePt t="68645" x="3236913" y="3575050"/>
          <p14:tracePt t="69581" x="3243263" y="3575050"/>
          <p14:tracePt t="69655" x="3275013" y="3581400"/>
          <p14:tracePt t="69663" x="3376613" y="3581400"/>
          <p14:tracePt t="69671" x="3486150" y="3581400"/>
          <p14:tracePt t="69679" x="3594100" y="3581400"/>
          <p14:tracePt t="69687" x="3676650" y="3581400"/>
          <p14:tracePt t="69695" x="3771900" y="3581400"/>
          <p14:tracePt t="69704" x="3879850" y="3600450"/>
          <p14:tracePt t="69711" x="3963988" y="3600450"/>
          <p14:tracePt t="69719" x="4046538" y="3600450"/>
          <p14:tracePt t="69727" x="4122738" y="3600450"/>
          <p14:tracePt t="69735" x="4186238" y="3600450"/>
          <p14:tracePt t="69744" x="4249738" y="3600450"/>
          <p14:tracePt t="69752" x="4313238" y="3600450"/>
          <p14:tracePt t="69761" x="4378325" y="3600450"/>
          <p14:tracePt t="69766" x="4441825" y="3594100"/>
          <p14:tracePt t="69774" x="4486275" y="3594100"/>
          <p14:tracePt t="69781" x="4537075" y="3594100"/>
          <p14:tracePt t="69790" x="4594225" y="3600450"/>
          <p14:tracePt t="69797" x="4657725" y="3613150"/>
          <p14:tracePt t="69805" x="4727575" y="3632200"/>
          <p14:tracePt t="69813" x="4791075" y="3638550"/>
          <p14:tracePt t="69821" x="4856163" y="3638550"/>
          <p14:tracePt t="69829" x="4906963" y="3638550"/>
          <p14:tracePt t="69837" x="4976813" y="3638550"/>
          <p14:tracePt t="69845" x="5027613" y="3638550"/>
          <p14:tracePt t="69853" x="5084763" y="3619500"/>
          <p14:tracePt t="69861" x="5129213" y="3606800"/>
          <p14:tracePt t="69869" x="5173663" y="3587750"/>
          <p14:tracePt t="69877" x="5211763" y="3575050"/>
          <p14:tracePt t="69885" x="5230813" y="3562350"/>
          <p14:tracePt t="69893" x="5237163" y="3556000"/>
          <p14:tracePt t="69901" x="5249863" y="3543300"/>
          <p14:tracePt t="69908" x="5256213" y="3530600"/>
          <p14:tracePt t="69916" x="5264150" y="3524250"/>
          <p14:tracePt t="69931" x="5264150" y="3505200"/>
          <p14:tracePt t="69940" x="5249863" y="3486150"/>
          <p14:tracePt t="69947" x="5237163" y="3460750"/>
          <p14:tracePt t="69955" x="5218113" y="3435350"/>
          <p14:tracePt t="69963" x="5180013" y="3416300"/>
          <p14:tracePt t="69971" x="5141913" y="3390900"/>
          <p14:tracePt t="69979" x="5084763" y="3378200"/>
          <p14:tracePt t="69987" x="5008563" y="3359150"/>
          <p14:tracePt t="69995" x="4926013" y="3340100"/>
          <p14:tracePt t="70003" x="4818063" y="3333750"/>
          <p14:tracePt t="70011" x="4702175" y="3321050"/>
          <p14:tracePt t="70019" x="4594225" y="3321050"/>
          <p14:tracePt t="70027" x="4479925" y="3327400"/>
          <p14:tracePt t="70035" x="4313238" y="3359150"/>
          <p14:tracePt t="70043" x="4173538" y="3365500"/>
          <p14:tracePt t="70049" x="4002088" y="3365500"/>
          <p14:tracePt t="70058" x="3822700" y="3378200"/>
          <p14:tracePt t="70066" x="3683000" y="3390900"/>
          <p14:tracePt t="70074" x="3581400" y="3390900"/>
          <p14:tracePt t="70083" x="3473450" y="3390900"/>
          <p14:tracePt t="70089" x="3376613" y="3384550"/>
          <p14:tracePt t="70097" x="3294063" y="3378200"/>
          <p14:tracePt t="70105" x="3224213" y="3371850"/>
          <p14:tracePt t="70113" x="3173413" y="3359150"/>
          <p14:tracePt t="70121" x="3128963" y="3352800"/>
          <p14:tracePt t="70129" x="3071813" y="3352800"/>
          <p14:tracePt t="70137" x="3040063" y="3352800"/>
          <p14:tracePt t="70145" x="3014663" y="3352800"/>
          <p14:tracePt t="70153" x="2995613" y="3359150"/>
          <p14:tracePt t="70161" x="2968625" y="3365500"/>
          <p14:tracePt t="70169" x="2943225" y="3371850"/>
          <p14:tracePt t="70177" x="2917825" y="3378200"/>
          <p14:tracePt t="70185" x="2905125" y="3384550"/>
          <p14:tracePt t="70193" x="2898775" y="3384550"/>
          <p14:tracePt t="70199" x="2892425" y="3390900"/>
          <p14:tracePt t="70208" x="2886075" y="3390900"/>
          <p14:tracePt t="70256" x="2886075" y="3397250"/>
          <p14:tracePt t="70263" x="2886075" y="3409950"/>
          <p14:tracePt t="70271" x="2892425" y="3416300"/>
          <p14:tracePt t="70279" x="2911475" y="3429000"/>
          <p14:tracePt t="70287" x="2943225" y="3460750"/>
          <p14:tracePt t="70295" x="2995613" y="3492500"/>
          <p14:tracePt t="70303" x="3065463" y="3530600"/>
          <p14:tracePt t="70311" x="3141663" y="3568700"/>
          <p14:tracePt t="70319" x="3224213" y="3581400"/>
          <p14:tracePt t="70327" x="3332163" y="3613150"/>
          <p14:tracePt t="70334" x="3454400" y="3632200"/>
          <p14:tracePt t="70342" x="3619500" y="3652838"/>
          <p14:tracePt t="70350" x="3790950" y="3652838"/>
          <p14:tracePt t="70358" x="3944938" y="3652838"/>
          <p14:tracePt t="70367" x="4103688" y="3665538"/>
          <p14:tracePt t="70374" x="4262438" y="3671888"/>
          <p14:tracePt t="70382" x="4441825" y="3671888"/>
          <p14:tracePt t="70390" x="4543425" y="3659188"/>
          <p14:tracePt t="70397" x="4651375" y="3659188"/>
          <p14:tracePt t="70405" x="4746625" y="3652838"/>
          <p14:tracePt t="70413" x="4824413" y="3638550"/>
          <p14:tracePt t="70422" x="4887913" y="3632200"/>
          <p14:tracePt t="70429" x="4945063" y="3625850"/>
          <p14:tracePt t="70438" x="4995863" y="3619500"/>
          <p14:tracePt t="70446" x="5040313" y="3613150"/>
          <p14:tracePt t="70453" x="5084763" y="3600450"/>
          <p14:tracePt t="70461" x="5129213" y="3594100"/>
          <p14:tracePt t="70469" x="5167313" y="3581400"/>
          <p14:tracePt t="70477" x="5192713" y="3575050"/>
          <p14:tracePt t="70485" x="5211763" y="3568700"/>
          <p14:tracePt t="70492" x="5218113" y="3556000"/>
          <p14:tracePt t="70499" x="5230813" y="3549650"/>
          <p14:tracePt t="70508" x="5243513" y="3543300"/>
          <p14:tracePt t="70515" x="5249863" y="3536950"/>
          <p14:tracePt t="70535" x="5256213" y="3536950"/>
          <p14:tracePt t="70543" x="5264150" y="3536950"/>
          <p14:tracePt t="70553" x="5264150" y="3530600"/>
          <p14:tracePt t="70561" x="5276850" y="3530600"/>
          <p14:tracePt t="70569" x="5289550" y="3524250"/>
          <p14:tracePt t="70577" x="5295900" y="3524250"/>
          <p14:tracePt t="70585" x="5308600" y="3517900"/>
          <p14:tracePt t="70593" x="5314950" y="3517900"/>
          <p14:tracePt t="70605" x="5314950" y="3511550"/>
          <p14:tracePt t="72199" x="5321300" y="3511550"/>
          <p14:tracePt t="72208" x="5327650" y="3511550"/>
          <p14:tracePt t="76781" x="5327650" y="3517900"/>
          <p14:tracePt t="76813" x="5327650" y="3505200"/>
          <p14:tracePt t="76821" x="5314950" y="3479800"/>
          <p14:tracePt t="76829" x="5295900" y="3460750"/>
          <p14:tracePt t="76838" x="5256213" y="3441700"/>
          <p14:tracePt t="76848" x="5230813" y="3429000"/>
          <p14:tracePt t="76855" x="5186363" y="3403600"/>
          <p14:tracePt t="76861" x="5148263" y="3390900"/>
          <p14:tracePt t="76870" x="5122863" y="3378200"/>
          <p14:tracePt t="76877" x="5078413" y="3365500"/>
          <p14:tracePt t="76895" x="4995863" y="3365500"/>
          <p14:tracePt t="76902" x="4951413" y="3365500"/>
          <p14:tracePt t="76911" x="4906963" y="3365500"/>
          <p14:tracePt t="76917" x="4862513" y="3359150"/>
          <p14:tracePt t="76923" x="4830763" y="3352800"/>
          <p14:tracePt t="76931" x="4784725" y="3352800"/>
          <p14:tracePt t="76939" x="4740275" y="3352800"/>
          <p14:tracePt t="76947" x="4695825" y="3352800"/>
          <p14:tracePt t="76955" x="4645025" y="3352800"/>
          <p14:tracePt t="76963" x="4600575" y="3365500"/>
          <p14:tracePt t="76971" x="4543425" y="3371850"/>
          <p14:tracePt t="76979" x="4486275" y="3384550"/>
          <p14:tracePt t="76987" x="4422775" y="3403600"/>
          <p14:tracePt t="76995" x="4365625" y="3416300"/>
          <p14:tracePt t="77003" x="4306888" y="3435350"/>
          <p14:tracePt t="77012" x="4249738" y="3467100"/>
          <p14:tracePt t="77020" x="4205288" y="3492500"/>
          <p14:tracePt t="77027" x="4173538" y="3517900"/>
          <p14:tracePt t="77037" x="4160838" y="3543300"/>
          <p14:tracePt t="77044" x="4148138" y="3581400"/>
          <p14:tracePt t="77052" x="4141788" y="3613150"/>
          <p14:tracePt t="77057" x="4135438" y="3659188"/>
          <p14:tracePt t="77065" x="4135438" y="3697288"/>
          <p14:tracePt t="77073" x="4141788" y="3729038"/>
          <p14:tracePt t="77082" x="4154488" y="3748088"/>
          <p14:tracePt t="77089" x="4167188" y="3767138"/>
          <p14:tracePt t="77097" x="4179888" y="3779838"/>
          <p14:tracePt t="77105" x="4186238" y="3786188"/>
          <p14:tracePt t="77113" x="4198938" y="3798888"/>
          <p14:tracePt t="77121" x="4211638" y="3811588"/>
          <p14:tracePt t="77129" x="4217988" y="3817938"/>
          <p14:tracePt t="77137" x="4224338" y="3824288"/>
          <p14:tracePt t="77145" x="4230688" y="3836988"/>
          <p14:tracePt t="77153" x="4243388" y="3843338"/>
          <p14:tracePt t="77161" x="4243388" y="3849688"/>
          <p14:tracePt t="77239" x="4249738" y="3849688"/>
          <p14:tracePt t="80219" x="4243388" y="3849688"/>
          <p14:tracePt t="80243" x="4237038" y="3849688"/>
          <p14:tracePt t="80251" x="4230688" y="3849688"/>
          <p14:tracePt t="80259" x="4217988" y="3843338"/>
          <p14:tracePt t="80268" x="4205288" y="3843338"/>
          <p14:tracePt t="80276" x="4198938" y="3836988"/>
          <p14:tracePt t="80283" x="4186238" y="3830638"/>
          <p14:tracePt t="80291" x="4179888" y="3830638"/>
          <p14:tracePt t="80300" x="4173538" y="3830638"/>
          <p14:tracePt t="80307" x="4160838" y="3824288"/>
          <p14:tracePt t="80313" x="4154488" y="3824288"/>
          <p14:tracePt t="80321" x="4141788" y="3824288"/>
          <p14:tracePt t="80329" x="4129088" y="3824288"/>
          <p14:tracePt t="80337" x="4122738" y="3824288"/>
          <p14:tracePt t="80345" x="4116388" y="3824288"/>
          <p14:tracePt t="80353" x="4110038" y="3824288"/>
          <p14:tracePt t="80361" x="4097338" y="3824288"/>
          <p14:tracePt t="80369" x="4084638" y="3824288"/>
          <p14:tracePt t="80377" x="4059238" y="3817938"/>
          <p14:tracePt t="80385" x="4027488" y="3817938"/>
          <p14:tracePt t="80393" x="3983038" y="3817938"/>
          <p14:tracePt t="80401" x="3944938" y="3817938"/>
          <p14:tracePt t="80409" x="3900488" y="3805238"/>
          <p14:tracePt t="80417" x="3854450" y="3805238"/>
          <p14:tracePt t="80425" x="3822700" y="3805238"/>
          <p14:tracePt t="80433" x="3803650" y="3805238"/>
          <p14:tracePt t="80441" x="3790950" y="3805238"/>
          <p14:tracePt t="80449" x="3784600" y="3805238"/>
          <p14:tracePt t="80456" x="3765550" y="3805238"/>
          <p14:tracePt t="80463" x="3752850" y="3798888"/>
          <p14:tracePt t="80471" x="3746500" y="3798888"/>
          <p14:tracePt t="80479" x="3733800" y="3798888"/>
          <p14:tracePt t="80487" x="3727450" y="3798888"/>
          <p14:tracePt t="80571" x="3721100" y="3798888"/>
          <p14:tracePt t="80579" x="3714750" y="3798888"/>
          <p14:tracePt t="80593" x="3702050" y="3798888"/>
          <p14:tracePt t="80601" x="3695700" y="3798888"/>
          <p14:tracePt t="80609" x="3670300" y="3798888"/>
          <p14:tracePt t="80617" x="3619500" y="3811588"/>
          <p14:tracePt t="80625" x="3575050" y="3817938"/>
          <p14:tracePt t="80633" x="3524250" y="3836988"/>
          <p14:tracePt t="80641" x="3467100" y="3843338"/>
          <p14:tracePt t="80650" x="3408363" y="3856038"/>
          <p14:tracePt t="80658" x="3363913" y="3868738"/>
          <p14:tracePt t="80666" x="3332163" y="3875088"/>
          <p14:tracePt t="80673" x="3313113" y="3881438"/>
          <p14:tracePt t="80682" x="3294063" y="3881438"/>
          <p14:tracePt t="80690" x="3287713" y="3881438"/>
          <p14:tracePt t="80698" x="3275013" y="3881438"/>
          <p14:tracePt t="80714" x="3268663" y="3881438"/>
          <p14:tracePt t="80722" x="3255963" y="3881438"/>
          <p14:tracePt t="80735" x="3243263" y="3881438"/>
          <p14:tracePt t="80743" x="3236913" y="3881438"/>
          <p14:tracePt t="80751" x="3230563" y="3881438"/>
          <p14:tracePt t="80759" x="3217863" y="3881438"/>
          <p14:tracePt t="80767" x="3211513" y="3881438"/>
          <p14:tracePt t="80775" x="3205163" y="3881438"/>
          <p14:tracePt t="80783" x="3192463" y="3881438"/>
          <p14:tracePt t="80799" x="3179763" y="3881438"/>
          <p14:tracePt t="80807" x="3173413" y="3881438"/>
          <p14:tracePt t="80817" x="3167063" y="3881438"/>
          <p14:tracePt t="80832" x="3160713" y="3881438"/>
          <p14:tracePt t="81207" x="3167063" y="3881438"/>
          <p14:tracePt t="81215" x="3192463" y="3881438"/>
          <p14:tracePt t="81224" x="3243263" y="3868738"/>
          <p14:tracePt t="81230" x="3319463" y="3862388"/>
          <p14:tracePt t="81238" x="3408363" y="3843338"/>
          <p14:tracePt t="81245" x="3511550" y="3830638"/>
          <p14:tracePt t="81253" x="3663950" y="3811588"/>
          <p14:tracePt t="81261" x="3784600" y="3792538"/>
          <p14:tracePt t="81269" x="3894138" y="3773488"/>
          <p14:tracePt t="81277" x="3995738" y="3773488"/>
          <p14:tracePt t="81285" x="4090988" y="3773488"/>
          <p14:tracePt t="81293" x="4186238" y="3773488"/>
          <p14:tracePt t="81301" x="4243388" y="3773488"/>
          <p14:tracePt t="81309" x="4294188" y="3773488"/>
          <p14:tracePt t="81317" x="4352925" y="3773488"/>
          <p14:tracePt t="81325" x="4391025" y="3773488"/>
          <p14:tracePt t="81332" x="4435475" y="3773488"/>
          <p14:tracePt t="81340" x="4473575" y="3773488"/>
          <p14:tracePt t="81348" x="4505325" y="3773488"/>
          <p14:tracePt t="81356" x="4537075" y="3767138"/>
          <p14:tracePt t="81364" x="4568825" y="3767138"/>
          <p14:tracePt t="81373" x="4594225" y="3767138"/>
          <p14:tracePt t="81380" x="4613275" y="3767138"/>
          <p14:tracePt t="81387" x="4619625" y="3767138"/>
          <p14:tracePt t="81395" x="4638675" y="3767138"/>
          <p14:tracePt t="81403" x="4657725" y="3767138"/>
          <p14:tracePt t="81411" x="4664075" y="3767138"/>
          <p14:tracePt t="81419" x="4676775" y="3767138"/>
          <p14:tracePt t="81427" x="4689475" y="3773488"/>
          <p14:tracePt t="81435" x="4695825" y="3773488"/>
          <p14:tracePt t="81443" x="4708525" y="3773488"/>
          <p14:tracePt t="81451" x="4714875" y="3773488"/>
          <p14:tracePt t="84163" x="4714875" y="3741738"/>
          <p14:tracePt t="84169" x="4714875" y="3722688"/>
          <p14:tracePt t="84178" x="4714875" y="3716338"/>
          <p14:tracePt t="84185" x="4714875" y="3697288"/>
          <p14:tracePt t="84196" x="4714875" y="3671888"/>
          <p14:tracePt t="84203" x="4714875" y="3659188"/>
          <p14:tracePt t="84212" x="4714875" y="3638550"/>
          <p14:tracePt t="84221" x="4714875" y="3625850"/>
          <p14:tracePt t="84227" x="4714875" y="3619500"/>
          <p14:tracePt t="84237" x="4708525" y="3600450"/>
          <p14:tracePt t="84244" x="4695825" y="3575050"/>
          <p14:tracePt t="84251" x="4683125" y="3556000"/>
          <p14:tracePt t="84259" x="4670425" y="3543300"/>
          <p14:tracePt t="84267" x="4645025" y="3524250"/>
          <p14:tracePt t="84275" x="4600575" y="3505200"/>
          <p14:tracePt t="84283" x="4556125" y="3479800"/>
          <p14:tracePt t="84291" x="4492625" y="3448050"/>
          <p14:tracePt t="84299" x="4435475" y="3397250"/>
          <p14:tracePt t="84307" x="4378325" y="3352800"/>
          <p14:tracePt t="84315" x="4287838" y="3302000"/>
          <p14:tracePt t="84323" x="4186238" y="3232150"/>
          <p14:tracePt t="84331" x="4090988" y="3160713"/>
          <p14:tracePt t="84339" x="3944938" y="3065463"/>
          <p14:tracePt t="84347" x="3771900" y="2970213"/>
          <p14:tracePt t="84355" x="3606800" y="2887663"/>
          <p14:tracePt t="84363" x="3467100" y="2824163"/>
          <p14:tracePt t="84371" x="3319463" y="2746375"/>
          <p14:tracePt t="84378" x="3141663" y="2670175"/>
          <p14:tracePt t="84385" x="2982913" y="2613025"/>
          <p14:tracePt t="84393" x="2847975" y="2562225"/>
          <p14:tracePt t="84401" x="2727325" y="2511425"/>
          <p14:tracePt t="84409" x="2600325" y="2486025"/>
          <p14:tracePt t="84417" x="2490788" y="2460625"/>
          <p14:tracePt t="84425" x="2382838" y="2441575"/>
          <p14:tracePt t="84433" x="2312988" y="2435225"/>
          <p14:tracePt t="84441" x="2236788" y="2416175"/>
          <p14:tracePt t="84449" x="2173288" y="2416175"/>
          <p14:tracePt t="84457" x="2103438" y="2422525"/>
          <p14:tracePt t="84465" x="2038350" y="2441575"/>
          <p14:tracePt t="84473" x="1981200" y="2460625"/>
          <p14:tracePt t="84481" x="1924050" y="2492375"/>
          <p14:tracePt t="84489" x="1866900" y="2530475"/>
          <p14:tracePt t="84497" x="1822450" y="2581275"/>
          <p14:tracePt t="84505" x="1803400" y="2638425"/>
          <p14:tracePt t="84513" x="1778000" y="2682875"/>
          <p14:tracePt t="84521" x="1758950" y="2740025"/>
          <p14:tracePt t="84528" x="1752600" y="2805113"/>
          <p14:tracePt t="84535" x="1752600" y="2868613"/>
          <p14:tracePt t="84543" x="1771650" y="2938463"/>
          <p14:tracePt t="84552" x="1797050" y="3001963"/>
          <p14:tracePt t="84559" x="1822450" y="3059113"/>
          <p14:tracePt t="84567" x="1854200" y="3109913"/>
          <p14:tracePt t="84575" x="1911350" y="3160713"/>
          <p14:tracePt t="84583" x="1968500" y="3211513"/>
          <p14:tracePt t="84591" x="2025650" y="3238500"/>
          <p14:tracePt t="84599" x="2097088" y="3257550"/>
          <p14:tracePt t="84607" x="2173288" y="3276600"/>
          <p14:tracePt t="84615" x="2255838" y="3282950"/>
          <p14:tracePt t="84623" x="2332038" y="3282950"/>
          <p14:tracePt t="84631" x="2408238" y="3276600"/>
          <p14:tracePt t="84639" x="2471738" y="3244850"/>
          <p14:tracePt t="84647" x="2536825" y="3198813"/>
          <p14:tracePt t="84655" x="2593975" y="3154363"/>
          <p14:tracePt t="84663" x="2638425" y="3116263"/>
          <p14:tracePt t="84671" x="2657475" y="3097213"/>
          <p14:tracePt t="84679" x="2663825" y="3078163"/>
          <p14:tracePt t="84687" x="2670175" y="3071813"/>
          <p14:tracePt t="84697" x="2670175" y="3059113"/>
          <p14:tracePt t="84705" x="2670175" y="3046413"/>
          <p14:tracePt t="84713" x="2663825" y="3040063"/>
          <p14:tracePt t="84721" x="2663825" y="3027363"/>
          <p14:tracePt t="84737" x="2663825" y="3021013"/>
          <p14:tracePt t="84819" x="2676525" y="3021013"/>
          <p14:tracePt t="84827" x="2727325" y="3021013"/>
          <p14:tracePt t="84835" x="2790825" y="3001963"/>
          <p14:tracePt t="84845" x="2886075" y="2995613"/>
          <p14:tracePt t="84852" x="3021013" y="2976563"/>
          <p14:tracePt t="84860" x="3211513" y="2938463"/>
          <p14:tracePt t="84867" x="3435350" y="2913063"/>
          <p14:tracePt t="84875" x="3727450" y="2874963"/>
          <p14:tracePt t="84883" x="4059238" y="2843213"/>
          <p14:tracePt t="84902" x="4632325" y="2720975"/>
          <p14:tracePt t="84907" x="4894263" y="2651125"/>
          <p14:tracePt t="84915" x="5122863" y="2600325"/>
          <p14:tracePt t="84923" x="5353050" y="2574925"/>
          <p14:tracePt t="84931" x="5556250" y="2549525"/>
          <p14:tracePt t="84939" x="5695950" y="2530475"/>
          <p14:tracePt t="84947" x="5792788" y="2530475"/>
          <p14:tracePt t="84953" x="5881688" y="2524125"/>
          <p14:tracePt t="84962" x="5945188" y="2524125"/>
          <p14:tracePt t="84969" x="5989638" y="2524125"/>
          <p14:tracePt t="84978" x="6015038" y="2524125"/>
          <p14:tracePt t="84985" x="6021388" y="2524125"/>
          <p14:tracePt t="84994" x="6034088" y="2524125"/>
          <p14:tracePt t="85017" x="6040438" y="2530475"/>
          <p14:tracePt t="85025" x="6053138" y="2543175"/>
          <p14:tracePt t="85033" x="6065838" y="2568575"/>
          <p14:tracePt t="85041" x="6078538" y="2593975"/>
          <p14:tracePt t="85049" x="6097588" y="2638425"/>
          <p14:tracePt t="85057" x="6148388" y="2689225"/>
          <p14:tracePt t="85065" x="6219825" y="2752725"/>
          <p14:tracePt t="85073" x="6340475" y="2830513"/>
          <p14:tracePt t="85081" x="6461125" y="2894013"/>
          <p14:tracePt t="85089" x="6607175" y="2970213"/>
          <p14:tracePt t="85097" x="6729413" y="3033713"/>
          <p14:tracePt t="85105" x="6932613" y="3103563"/>
          <p14:tracePt t="85112" x="7131050" y="3179763"/>
          <p14:tracePt t="85120" x="7302500" y="3219450"/>
          <p14:tracePt t="85128" x="7423150" y="3238500"/>
          <p14:tracePt t="85135" x="7505700" y="3238500"/>
          <p14:tracePt t="85144" x="7564438" y="3232150"/>
          <p14:tracePt t="85153" x="7608888" y="3219450"/>
          <p14:tracePt t="85160" x="7621588" y="3192463"/>
          <p14:tracePt t="85169" x="7627938" y="3148013"/>
          <p14:tracePt t="85176" x="7627938" y="3090863"/>
          <p14:tracePt t="85183" x="7583488" y="3021013"/>
          <p14:tracePt t="85191" x="7524750" y="2951163"/>
          <p14:tracePt t="85199" x="7416800" y="2874963"/>
          <p14:tracePt t="85207" x="7207250" y="2771775"/>
          <p14:tracePt t="85215" x="6945313" y="2676525"/>
          <p14:tracePt t="85223" x="6665913" y="2606675"/>
          <p14:tracePt t="85231" x="6467475" y="2593975"/>
          <p14:tracePt t="85239" x="6251575" y="2593975"/>
          <p14:tracePt t="85245" x="6046788" y="2600325"/>
          <p14:tracePt t="85253" x="5862638" y="2632075"/>
          <p14:tracePt t="85262" x="5729288" y="2676525"/>
          <p14:tracePt t="85269" x="5638800" y="2708275"/>
          <p14:tracePt t="85278" x="5581650" y="2752725"/>
          <p14:tracePt t="85285" x="5530850" y="2784475"/>
          <p14:tracePt t="85294" x="5518150" y="2824163"/>
          <p14:tracePt t="85302" x="5505450" y="2855913"/>
          <p14:tracePt t="85311" x="5505450" y="2887663"/>
          <p14:tracePt t="85318" x="5505450" y="2932113"/>
          <p14:tracePt t="85325" x="5505450" y="2976563"/>
          <p14:tracePt t="85333" x="5518150" y="3021013"/>
          <p14:tracePt t="85341" x="5537200" y="3071813"/>
          <p14:tracePt t="85349" x="5549900" y="3103563"/>
          <p14:tracePt t="85357" x="5562600" y="3141663"/>
          <p14:tracePt t="85365" x="5568950" y="3167063"/>
          <p14:tracePt t="85374" x="5581650" y="3186113"/>
          <p14:tracePt t="85380" x="5594350" y="3198813"/>
          <p14:tracePt t="85387" x="5607050" y="3211513"/>
          <p14:tracePt t="85395" x="5619750" y="3225800"/>
          <p14:tracePt t="85403" x="5626100" y="3232150"/>
          <p14:tracePt t="85412" x="5638800" y="3238500"/>
          <p14:tracePt t="85420" x="5651500" y="3238500"/>
          <p14:tracePt t="85428" x="5657850" y="3238500"/>
          <p14:tracePt t="85435" x="5664200" y="3238500"/>
          <p14:tracePt t="85444" x="5670550" y="3238500"/>
          <p14:tracePt t="86648" x="5676900" y="3251200"/>
          <p14:tracePt t="86655" x="5722938" y="3295650"/>
          <p14:tracePt t="86664" x="5780088" y="3333750"/>
          <p14:tracePt t="86671" x="5868988" y="3390900"/>
          <p14:tracePt t="86679" x="5983288" y="3435350"/>
          <p14:tracePt t="86687" x="6161088" y="3498850"/>
          <p14:tracePt t="86695" x="6353175" y="3543300"/>
          <p14:tracePt t="86703" x="6543675" y="3581400"/>
          <p14:tracePt t="86709" x="6729413" y="3600450"/>
          <p14:tracePt t="86717" x="6862763" y="3613150"/>
          <p14:tracePt t="86727" x="6970713" y="3613150"/>
          <p14:tracePt t="86733" x="7040563" y="3606800"/>
          <p14:tracePt t="86742" x="7105650" y="3575050"/>
          <p14:tracePt t="86750" x="7162800" y="3524250"/>
          <p14:tracePt t="86758" x="7200900" y="3479800"/>
          <p14:tracePt t="86765" x="7226300" y="3429000"/>
          <p14:tracePt t="86773" x="7239000" y="3384550"/>
          <p14:tracePt t="86781" x="7245350" y="3340100"/>
          <p14:tracePt t="86789" x="7245350" y="3289300"/>
          <p14:tracePt t="86797" x="7245350" y="3232150"/>
          <p14:tracePt t="86805" x="7239000" y="3173413"/>
          <p14:tracePt t="86813" x="7232650" y="3128963"/>
          <p14:tracePt t="86821" x="7213600" y="3078163"/>
          <p14:tracePt t="86830" x="7200900" y="3021013"/>
          <p14:tracePt t="86837" x="7181850" y="2976563"/>
          <p14:tracePt t="86845" x="7162800" y="2938463"/>
          <p14:tracePt t="86853" x="7137400" y="2887663"/>
          <p14:tracePt t="86861" x="7118350" y="2855913"/>
          <p14:tracePt t="86869" x="7085013" y="2824163"/>
          <p14:tracePt t="86877" x="7046913" y="2792413"/>
          <p14:tracePt t="86885" x="7002463" y="2778125"/>
          <p14:tracePt t="86895" x="6964363" y="2765425"/>
          <p14:tracePt t="86901" x="6919913" y="2752725"/>
          <p14:tracePt t="86910" x="6881813" y="2752725"/>
          <p14:tracePt t="86917" x="6837363" y="2759075"/>
          <p14:tracePt t="86926" x="6786563" y="2771775"/>
          <p14:tracePt t="86933" x="6761163" y="2784475"/>
          <p14:tracePt t="86942" x="6748463" y="2798763"/>
          <p14:tracePt t="86947" x="6742113" y="2811463"/>
          <p14:tracePt t="86955" x="6729413" y="2817813"/>
          <p14:tracePt t="86963" x="6723063" y="2830513"/>
          <p14:tracePt t="86971" x="6723063" y="2843213"/>
          <p14:tracePt t="86979" x="6723063" y="2849563"/>
          <p14:tracePt t="86987" x="6723063" y="2855913"/>
          <p14:tracePt t="87000" x="6723063" y="2862263"/>
          <p14:tracePt t="88386" x="6723063" y="2849563"/>
          <p14:tracePt t="88394" x="6729413" y="2798763"/>
          <p14:tracePt t="88401" x="6748463" y="2752725"/>
          <p14:tracePt t="88407" x="6761163" y="2701925"/>
          <p14:tracePt t="88417" x="6786563" y="2670175"/>
          <p14:tracePt t="88426" x="6805613" y="2619375"/>
          <p14:tracePt t="88433" x="6831013" y="2593975"/>
          <p14:tracePt t="88443" x="6850063" y="2562225"/>
          <p14:tracePt t="88449" x="6869113" y="2549525"/>
          <p14:tracePt t="88458" x="6881813" y="2536825"/>
          <p14:tracePt t="88467" x="6894513" y="2524125"/>
          <p14:tracePt t="88475" x="6913563" y="2511425"/>
          <p14:tracePt t="88483" x="6938963" y="2498725"/>
          <p14:tracePt t="88492" x="6964363" y="2486025"/>
          <p14:tracePt t="88499" x="7008813" y="2479675"/>
          <p14:tracePt t="88507" x="7040563" y="2479675"/>
          <p14:tracePt t="88515" x="7085013" y="2479675"/>
          <p14:tracePt t="88525" x="7118350" y="2479675"/>
          <p14:tracePt t="88533" x="7156450" y="2479675"/>
          <p14:tracePt t="88542" x="7175500" y="2492375"/>
          <p14:tracePt t="88549" x="7181850" y="2505075"/>
          <p14:tracePt t="88559" x="7188200" y="2505075"/>
          <p14:tracePt t="88565" x="7194550" y="2505075"/>
          <p14:tracePt t="88733" x="7200900" y="2505075"/>
          <p14:tracePt t="88742" x="7264400" y="2460625"/>
          <p14:tracePt t="88750" x="7359650" y="2416175"/>
          <p14:tracePt t="88758" x="7461250" y="2371725"/>
          <p14:tracePt t="88767" x="7558088" y="2325688"/>
          <p14:tracePt t="88774" x="7659688" y="2281238"/>
          <p14:tracePt t="88783" x="7735888" y="2236788"/>
          <p14:tracePt t="88790" x="7799388" y="2211388"/>
          <p14:tracePt t="88801" x="7869238" y="2198688"/>
          <p14:tracePt t="88806" x="7926388" y="2179638"/>
          <p14:tracePt t="88814" x="7970838" y="2173288"/>
          <p14:tracePt t="88822" x="8004175" y="2166938"/>
          <p14:tracePt t="88829" x="8035925" y="2160588"/>
          <p14:tracePt t="88837" x="8061325" y="2160588"/>
          <p14:tracePt t="88845" x="8086725" y="2160588"/>
          <p14:tracePt t="88853" x="8099425" y="2160588"/>
          <p14:tracePt t="88861" x="8105775" y="2173288"/>
          <p14:tracePt t="88869" x="8118475" y="2179638"/>
          <p14:tracePt t="88876" x="8131175" y="2185988"/>
          <p14:tracePt t="88884" x="8143875" y="2198688"/>
          <p14:tracePt t="88899" x="8156575" y="2224088"/>
          <p14:tracePt t="88908" x="8169275" y="2230438"/>
          <p14:tracePt t="88915" x="8175625" y="2243138"/>
          <p14:tracePt t="88924" x="8175625" y="2249488"/>
          <p14:tracePt t="88932" x="8181975" y="2249488"/>
          <p14:tracePt t="88944" x="8181975" y="2255838"/>
          <p14:tracePt t="89717" x="8181975" y="2268538"/>
          <p14:tracePt t="89725" x="8175625" y="2344738"/>
          <p14:tracePt t="89733" x="8162925" y="2447925"/>
          <p14:tracePt t="89742" x="8162925" y="2543175"/>
          <p14:tracePt t="89747" x="8162925" y="2619375"/>
          <p14:tracePt t="89756" x="8162925" y="2670175"/>
          <p14:tracePt t="89764" x="8156575" y="2714625"/>
          <p14:tracePt t="89771" x="8150225" y="2752725"/>
          <p14:tracePt t="89779" x="8143875" y="2798763"/>
          <p14:tracePt t="89787" x="8137525" y="2830513"/>
          <p14:tracePt t="89795" x="8137525" y="2855913"/>
          <p14:tracePt t="89803" x="8131175" y="2881313"/>
          <p14:tracePt t="89811" x="8131175" y="2919413"/>
          <p14:tracePt t="89819" x="8118475" y="2957513"/>
          <p14:tracePt t="89827" x="8099425" y="2982913"/>
          <p14:tracePt t="89835" x="8086725" y="3021013"/>
          <p14:tracePt t="89843" x="8074025" y="3046413"/>
          <p14:tracePt t="89851" x="8061325" y="3065463"/>
          <p14:tracePt t="89859" x="8048625" y="3090863"/>
          <p14:tracePt t="89867" x="8042275" y="3103563"/>
          <p14:tracePt t="89875" x="8029575" y="3109913"/>
          <p14:tracePt t="89881" x="8016875" y="3122613"/>
          <p14:tracePt t="89890" x="8004175" y="3141663"/>
          <p14:tracePt t="89897" x="7989888" y="3154363"/>
          <p14:tracePt t="89905" x="7983538" y="3160713"/>
          <p14:tracePt t="89914" x="7970838" y="3173413"/>
          <p14:tracePt t="89921" x="7958138" y="3186113"/>
          <p14:tracePt t="89929" x="7951788" y="3186113"/>
          <p14:tracePt t="89945" x="7951788" y="3192463"/>
          <p14:tracePt t="90143" x="7970838" y="3160713"/>
          <p14:tracePt t="90151" x="8004175" y="3116263"/>
          <p14:tracePt t="90159" x="8035925" y="3065463"/>
          <p14:tracePt t="90167" x="8080375" y="3014663"/>
          <p14:tracePt t="90176" x="8112125" y="2970213"/>
          <p14:tracePt t="90182" x="8143875" y="2919413"/>
          <p14:tracePt t="90190" x="8169275" y="2874963"/>
          <p14:tracePt t="90199" x="8181975" y="2817813"/>
          <p14:tracePt t="90207" x="8188325" y="2771775"/>
          <p14:tracePt t="90215" x="8188325" y="2727325"/>
          <p14:tracePt t="90224" x="8188325" y="2689225"/>
          <p14:tracePt t="90232" x="8181975" y="2632075"/>
          <p14:tracePt t="90240" x="8162925" y="2587625"/>
          <p14:tracePt t="90247" x="8150225" y="2543175"/>
          <p14:tracePt t="90256" x="8124825" y="2492375"/>
          <p14:tracePt t="90263" x="8112125" y="2454275"/>
          <p14:tracePt t="90272" x="8093075" y="2441575"/>
          <p14:tracePt t="90280" x="8074025" y="2428875"/>
          <p14:tracePt t="90288" x="8042275" y="2416175"/>
          <p14:tracePt t="90295" x="7996238" y="2397125"/>
          <p14:tracePt t="90303" x="7939088" y="2397125"/>
          <p14:tracePt t="90311" x="7888288" y="2397125"/>
          <p14:tracePt t="90317" x="7837488" y="2397125"/>
          <p14:tracePt t="90325" x="7767638" y="2409825"/>
          <p14:tracePt t="90333" x="7710488" y="2422525"/>
          <p14:tracePt t="90341" x="7646988" y="2460625"/>
          <p14:tracePt t="90349" x="7596188" y="2498725"/>
          <p14:tracePt t="90357" x="7537450" y="2549525"/>
          <p14:tracePt t="90366" x="7486650" y="2600325"/>
          <p14:tracePt t="90374" x="7435850" y="2638425"/>
          <p14:tracePt t="90382" x="7391400" y="2689225"/>
          <p14:tracePt t="90390" x="7340600" y="2746375"/>
          <p14:tracePt t="90398" x="7289800" y="2805113"/>
          <p14:tracePt t="90406" x="7258050" y="2855913"/>
          <p14:tracePt t="90414" x="7239000" y="2900363"/>
          <p14:tracePt t="90422" x="7219950" y="2932113"/>
          <p14:tracePt t="90430" x="7207250" y="2944813"/>
          <p14:tracePt t="90437" x="7200900" y="2957513"/>
          <p14:tracePt t="90445" x="7200900" y="2970213"/>
          <p14:tracePt t="91025" x="7194550" y="2970213"/>
          <p14:tracePt t="91033" x="7181850" y="2963863"/>
          <p14:tracePt t="91041" x="7162800" y="2951163"/>
          <p14:tracePt t="91048" x="7156450" y="2938463"/>
          <p14:tracePt t="91056" x="7131050" y="2925763"/>
          <p14:tracePt t="91063" x="7092950" y="2919413"/>
          <p14:tracePt t="91072" x="7059613" y="2906713"/>
          <p14:tracePt t="91079" x="7027863" y="2894013"/>
          <p14:tracePt t="91087" x="7021513" y="2881313"/>
          <p14:tracePt t="91098" x="7002463" y="2868613"/>
          <p14:tracePt t="91104" x="6983413" y="2855913"/>
          <p14:tracePt t="91111" x="6964363" y="2849563"/>
          <p14:tracePt t="91119" x="6958013" y="2836863"/>
          <p14:tracePt t="91127" x="6945313" y="2817813"/>
          <p14:tracePt t="91135" x="6932613" y="2798763"/>
          <p14:tracePt t="91143" x="6919913" y="2778125"/>
          <p14:tracePt t="91151" x="6907213" y="2765425"/>
          <p14:tracePt t="91159" x="6900863" y="2746375"/>
          <p14:tracePt t="91167" x="6894513" y="2720975"/>
          <p14:tracePt t="91175" x="6894513" y="2701925"/>
          <p14:tracePt t="91183" x="6900863" y="2676525"/>
          <p14:tracePt t="91190" x="6913563" y="2663825"/>
          <p14:tracePt t="91197" x="6938963" y="2638425"/>
          <p14:tracePt t="91206" x="6989763" y="2619375"/>
          <p14:tracePt t="91214" x="7034213" y="2600325"/>
          <p14:tracePt t="91222" x="7092950" y="2581275"/>
          <p14:tracePt t="91231" x="7169150" y="2555875"/>
          <p14:tracePt t="91238" x="7245350" y="2536825"/>
          <p14:tracePt t="91246" x="7321550" y="2511425"/>
          <p14:tracePt t="91254" x="7404100" y="2492375"/>
          <p14:tracePt t="91261" x="7493000" y="2473325"/>
          <p14:tracePt t="91269" x="7558088" y="2466975"/>
          <p14:tracePt t="91277" x="7621588" y="2454275"/>
          <p14:tracePt t="91285" x="7666038" y="2441575"/>
          <p14:tracePt t="91293" x="7710488" y="2441575"/>
          <p14:tracePt t="91301" x="7735888" y="2441575"/>
          <p14:tracePt t="91309" x="7761288" y="2441575"/>
          <p14:tracePt t="91317" x="7767638" y="2441575"/>
          <p14:tracePt t="91327" x="7773988" y="2447925"/>
          <p14:tracePt t="91343" x="7780338" y="2454275"/>
          <p14:tracePt t="91354" x="7786688" y="2454275"/>
          <p14:tracePt t="91369" x="7793038" y="2460625"/>
          <p14:tracePt t="91377" x="7799388" y="2473325"/>
          <p14:tracePt t="91401" x="7805738" y="2473325"/>
          <p14:tracePt t="91409" x="7812088" y="2473325"/>
          <p14:tracePt t="91425" x="7812088" y="2479675"/>
          <p14:tracePt t="93604" x="7805738" y="2479675"/>
          <p14:tracePt t="93611" x="7748588" y="2422525"/>
          <p14:tracePt t="93619" x="7615238" y="2338388"/>
          <p14:tracePt t="93627" x="7493000" y="2293938"/>
          <p14:tracePt t="93637" x="7385050" y="2255838"/>
          <p14:tracePt t="93641" x="7283450" y="2224088"/>
          <p14:tracePt t="93650" x="7188200" y="2211388"/>
          <p14:tracePt t="93657" x="7124700" y="2192338"/>
          <p14:tracePt t="93665" x="7046913" y="2173288"/>
          <p14:tracePt t="93673" x="6983413" y="2166938"/>
          <p14:tracePt t="93681" x="6919913" y="2160588"/>
          <p14:tracePt t="93689" x="6850063" y="2154238"/>
          <p14:tracePt t="93697" x="6799263" y="2154238"/>
          <p14:tracePt t="93705" x="6735763" y="2141538"/>
          <p14:tracePt t="93713" x="6672263" y="2147888"/>
          <p14:tracePt t="93721" x="6600825" y="2160588"/>
          <p14:tracePt t="93729" x="6524625" y="2179638"/>
          <p14:tracePt t="93737" x="6429375" y="2198688"/>
          <p14:tracePt t="93746" x="6365875" y="2211388"/>
          <p14:tracePt t="93754" x="6289675" y="2230438"/>
          <p14:tracePt t="93761" x="6200775" y="2249488"/>
          <p14:tracePt t="93770" x="6116638" y="2262188"/>
          <p14:tracePt t="93775" x="6040438" y="2274888"/>
          <p14:tracePt t="93783" x="5945188" y="2287588"/>
          <p14:tracePt t="93791" x="5849938" y="2306638"/>
          <p14:tracePt t="93799" x="5748338" y="2325688"/>
          <p14:tracePt t="93807" x="5664200" y="2344738"/>
          <p14:tracePt t="93815" x="5575300" y="2359025"/>
          <p14:tracePt t="93823" x="5492750" y="2371725"/>
          <p14:tracePt t="93831" x="5403850" y="2378075"/>
          <p14:tracePt t="93839" x="5321300" y="2384425"/>
          <p14:tracePt t="93847" x="5230813" y="2403475"/>
          <p14:tracePt t="93855" x="5129213" y="2422525"/>
          <p14:tracePt t="93863" x="5040313" y="2441575"/>
          <p14:tracePt t="93871" x="4964113" y="2454275"/>
          <p14:tracePt t="93879" x="4900613" y="2473325"/>
          <p14:tracePt t="93888" x="4830763" y="2486025"/>
          <p14:tracePt t="93895" x="4765675" y="2505075"/>
          <p14:tracePt t="93904" x="4689475" y="2524125"/>
          <p14:tracePt t="93911" x="4613275" y="2530475"/>
          <p14:tracePt t="93919" x="4549775" y="2549525"/>
          <p14:tracePt t="93925" x="4492625" y="2562225"/>
          <p14:tracePt t="93933" x="4429125" y="2568575"/>
          <p14:tracePt t="93941" x="4365625" y="2587625"/>
          <p14:tracePt t="93949" x="4313238" y="2600325"/>
          <p14:tracePt t="93957" x="4294188" y="2606675"/>
          <p14:tracePt t="93965" x="4256088" y="2625725"/>
          <p14:tracePt t="93973" x="4237038" y="2625725"/>
          <p14:tracePt t="93981" x="4217988" y="2638425"/>
          <p14:tracePt t="93990" x="4211638" y="2644775"/>
          <p14:tracePt t="93997" x="4198938" y="2657475"/>
          <p14:tracePt t="94005" x="4179888" y="2663825"/>
          <p14:tracePt t="94013" x="4129088" y="2676525"/>
          <p14:tracePt t="94022" x="4084638" y="2695575"/>
          <p14:tracePt t="94029" x="4040188" y="2708275"/>
          <p14:tracePt t="94037" x="3983038" y="2720975"/>
          <p14:tracePt t="94045" x="3925888" y="2740025"/>
          <p14:tracePt t="94054" x="3860800" y="2759075"/>
          <p14:tracePt t="94060" x="3797300" y="2765425"/>
          <p14:tracePt t="94068" x="3727450" y="2778125"/>
          <p14:tracePt t="94075" x="3670300" y="2805113"/>
          <p14:tracePt t="94083" x="3613150" y="2830513"/>
          <p14:tracePt t="94091" x="3549650" y="2855913"/>
          <p14:tracePt t="94099" x="3492500" y="2881313"/>
          <p14:tracePt t="94107" x="3435350" y="2906713"/>
          <p14:tracePt t="94115" x="3389313" y="2925763"/>
          <p14:tracePt t="94123" x="3370263" y="2944813"/>
          <p14:tracePt t="94131" x="3351213" y="2976563"/>
          <p14:tracePt t="94139" x="3338513" y="3001963"/>
          <p14:tracePt t="94147" x="3319463" y="3027363"/>
          <p14:tracePt t="94156" x="3306763" y="3059113"/>
          <p14:tracePt t="94164" x="3294063" y="3097213"/>
          <p14:tracePt t="94172" x="3294063" y="3128963"/>
          <p14:tracePt t="94180" x="3294063" y="3173413"/>
          <p14:tracePt t="94188" x="3300413" y="3219450"/>
          <p14:tracePt t="94195" x="3325813" y="3257550"/>
          <p14:tracePt t="94202" x="3363913" y="3295650"/>
          <p14:tracePt t="94210" x="3402013" y="3321050"/>
          <p14:tracePt t="94217" x="3441700" y="3340100"/>
          <p14:tracePt t="94225" x="3486150" y="3359150"/>
          <p14:tracePt t="94234" x="3549650" y="3371850"/>
          <p14:tracePt t="94241" x="3613150" y="3384550"/>
          <p14:tracePt t="94249" x="3689350" y="3397250"/>
          <p14:tracePt t="94257" x="3765550" y="3416300"/>
          <p14:tracePt t="94265" x="3835400" y="3429000"/>
          <p14:tracePt t="94273" x="3913188" y="3448050"/>
          <p14:tracePt t="94281" x="4008438" y="3454400"/>
          <p14:tracePt t="94289" x="4135438" y="3467100"/>
          <p14:tracePt t="94297" x="4243388" y="3473450"/>
          <p14:tracePt t="94305" x="4352925" y="3473450"/>
          <p14:tracePt t="94313" x="4435475" y="3473450"/>
          <p14:tracePt t="94322" x="4530725" y="3473450"/>
          <p14:tracePt t="94329" x="4625975" y="3473450"/>
          <p14:tracePt t="94337" x="4708525" y="3473450"/>
          <p14:tracePt t="94345" x="4791075" y="3473450"/>
          <p14:tracePt t="94354" x="4849813" y="3467100"/>
          <p14:tracePt t="94361" x="4894263" y="3460750"/>
          <p14:tracePt t="94370" x="4926013" y="3454400"/>
          <p14:tracePt t="94377" x="4945063" y="3441700"/>
          <p14:tracePt t="94386" x="4957763" y="3429000"/>
          <p14:tracePt t="94393" x="4976813" y="3416300"/>
          <p14:tracePt t="94402" x="4983163" y="3403600"/>
          <p14:tracePt t="94412" x="4989513" y="3397250"/>
          <p14:tracePt t="94420" x="4989513" y="3378200"/>
          <p14:tracePt t="94427" x="4995863" y="3365500"/>
          <p14:tracePt t="94436" x="4995863" y="3352800"/>
          <p14:tracePt t="94443" x="4995863" y="3333750"/>
          <p14:tracePt t="94452" x="4983163" y="3308350"/>
          <p14:tracePt t="94459" x="4976813" y="3289300"/>
          <p14:tracePt t="94468" x="4938713" y="3263900"/>
          <p14:tracePt t="94477" x="4881563" y="3238500"/>
          <p14:tracePt t="94484" x="4818063" y="3198813"/>
          <p14:tracePt t="94491" x="4714875" y="3167063"/>
          <p14:tracePt t="94500" x="4581525" y="3148013"/>
          <p14:tracePt t="94507" x="4416425" y="3116263"/>
          <p14:tracePt t="94515" x="4230688" y="3103563"/>
          <p14:tracePt t="94521" x="4059238" y="3103563"/>
          <p14:tracePt t="94529" x="3925888" y="3103563"/>
          <p14:tracePt t="94537" x="3816350" y="3122613"/>
          <p14:tracePt t="94545" x="3702050" y="3122613"/>
          <p14:tracePt t="94553" x="3594100" y="3141663"/>
          <p14:tracePt t="94561" x="3517900" y="3160713"/>
          <p14:tracePt t="94570" x="3473450" y="3173413"/>
          <p14:tracePt t="94577" x="3448050" y="3179763"/>
          <p14:tracePt t="94586" x="3435350" y="3186113"/>
          <p14:tracePt t="94594" x="3421063" y="3192463"/>
          <p14:tracePt t="94617" x="3414713" y="3192463"/>
          <p14:tracePt t="94627" x="3414713" y="3198813"/>
          <p14:tracePt t="94634" x="3414713" y="3205163"/>
          <p14:tracePt t="94649" x="3408363" y="3211513"/>
          <p14:tracePt t="94657" x="3408363" y="3225800"/>
          <p14:tracePt t="94665" x="3402013" y="3232150"/>
          <p14:tracePt t="94671" x="3395663" y="3244850"/>
          <p14:tracePt t="94679" x="3382963" y="3257550"/>
          <p14:tracePt t="94687" x="3376613" y="3263900"/>
          <p14:tracePt t="94704" x="3376613" y="3270250"/>
          <p14:tracePt t="94711" x="3376613" y="3276600"/>
          <p14:tracePt t="94720" x="3376613" y="3282950"/>
          <p14:tracePt t="94752" x="3376613" y="3289300"/>
          <p14:tracePt t="94759" x="3376613" y="3302000"/>
          <p14:tracePt t="94768" x="3389313" y="3308350"/>
          <p14:tracePt t="94776" x="3421063" y="3321050"/>
          <p14:tracePt t="94784" x="3448050" y="3327400"/>
          <p14:tracePt t="94791" x="3492500" y="3346450"/>
          <p14:tracePt t="94797" x="3549650" y="3346450"/>
          <p14:tracePt t="94805" x="3594100" y="3346450"/>
          <p14:tracePt t="94815" x="3657600" y="3346450"/>
          <p14:tracePt t="94823" x="3708400" y="3346450"/>
          <p14:tracePt t="94831" x="3752850" y="3333750"/>
          <p14:tracePt t="94839" x="3810000" y="3333750"/>
          <p14:tracePt t="94847" x="3854450" y="3327400"/>
          <p14:tracePt t="94855" x="3887788" y="3321050"/>
          <p14:tracePt t="94863" x="3919538" y="3321050"/>
          <p14:tracePt t="94871" x="3938588" y="3308350"/>
          <p14:tracePt t="94879" x="3957638" y="3302000"/>
          <p14:tracePt t="94893" x="3963988" y="3302000"/>
          <p14:tracePt t="94895" x="3976688" y="3295650"/>
          <p14:tracePt t="94903" x="3983038" y="3295650"/>
          <p14:tracePt t="94913" x="3989388" y="3295650"/>
          <p14:tracePt t="94943" x="3995738" y="3295650"/>
          <p14:tracePt t="94951" x="4002088" y="3295650"/>
          <p14:tracePt t="94960" x="4021138" y="3289300"/>
          <p14:tracePt t="94968" x="4065588" y="3282950"/>
          <p14:tracePt t="94978" x="4090988" y="3276600"/>
          <p14:tracePt t="94986" x="4141788" y="3276600"/>
          <p14:tracePt t="94993" x="4198938" y="3263900"/>
          <p14:tracePt t="95003" x="4230688" y="3263900"/>
          <p14:tracePt t="95010" x="4256088" y="3263900"/>
          <p14:tracePt t="95021" x="4275138" y="3263900"/>
          <p14:tracePt t="95027" x="4287838" y="3263900"/>
          <p14:tracePt t="95036" x="4300538" y="3263900"/>
          <p14:tracePt t="95043" x="4306888" y="3257550"/>
          <p14:tracePt t="95051" x="4319588" y="3257550"/>
          <p14:tracePt t="95060" x="4332288" y="3251200"/>
          <p14:tracePt t="95068" x="4338638" y="3244850"/>
          <p14:tracePt t="95077" x="4352925" y="3244850"/>
          <p14:tracePt t="95086" x="4359275" y="3238500"/>
          <p14:tracePt t="95093" x="4365625" y="3238500"/>
          <p14:tracePt t="95103" x="4378325" y="3238500"/>
          <p14:tracePt t="95157" x="4384675" y="3238500"/>
          <p14:tracePt t="95169" x="4391025" y="3238500"/>
          <p14:tracePt t="95177" x="4397375" y="3238500"/>
          <p14:tracePt t="95199" x="4403725" y="3238500"/>
          <p14:tracePt t="95275" x="4410075" y="3238500"/>
          <p14:tracePt t="95481" x="4410075" y="3244850"/>
          <p14:tracePt t="95489" x="4422775" y="3244850"/>
          <p14:tracePt t="95498" x="4435475" y="3257550"/>
          <p14:tracePt t="95506" x="4441825" y="3263900"/>
          <p14:tracePt t="95513" x="4454525" y="3276600"/>
          <p14:tracePt t="95521" x="4467225" y="3282950"/>
          <p14:tracePt t="95529" x="4479925" y="3282950"/>
          <p14:tracePt t="95545" x="4486275" y="3289300"/>
          <p14:tracePt t="95553" x="4492625" y="3289300"/>
          <p14:tracePt t="95570" x="4492625" y="3295650"/>
          <p14:tracePt t="95642" x="4498975" y="3295650"/>
          <p14:tracePt t="97870" x="4505325" y="3302000"/>
          <p14:tracePt t="97892" x="4537075" y="3321050"/>
          <p14:tracePt t="97900" x="4556125" y="3340100"/>
          <p14:tracePt t="97910" x="4568825" y="3352800"/>
          <p14:tracePt t="97913" x="4581525" y="3365500"/>
          <p14:tracePt t="97924" x="4581525" y="3371850"/>
          <p14:tracePt t="97929" x="4587875" y="3378200"/>
          <p14:tracePt t="97937" x="4600575" y="3390900"/>
          <p14:tracePt t="97945" x="4613275" y="3390900"/>
          <p14:tracePt t="97953" x="4613275" y="3397250"/>
          <p14:tracePt t="98039" x="4625975" y="3365500"/>
          <p14:tracePt t="98047" x="4638675" y="3340100"/>
          <p14:tracePt t="98057" x="4651375" y="3308350"/>
          <p14:tracePt t="98066" x="4651375" y="3276600"/>
          <p14:tracePt t="98073" x="4651375" y="3244850"/>
          <p14:tracePt t="98083" x="4651375" y="3225800"/>
          <p14:tracePt t="98091" x="4645025" y="3219450"/>
          <p14:tracePt t="98097" x="4645025" y="3211513"/>
          <p14:tracePt t="98108" x="4632325" y="3205163"/>
          <p14:tracePt t="98113" x="4625975" y="3192463"/>
          <p14:tracePt t="98129" x="4619625" y="3192463"/>
          <p14:tracePt t="98149" x="4613275" y="3192463"/>
          <p14:tracePt t="98155" x="4606925" y="3179763"/>
          <p14:tracePt t="98163" x="4594225" y="3173413"/>
          <p14:tracePt t="98171" x="4581525" y="3167063"/>
          <p14:tracePt t="98179" x="4575175" y="3167063"/>
          <p14:tracePt t="98187" x="4562475" y="3167063"/>
          <p14:tracePt t="98195" x="4549775" y="3167063"/>
          <p14:tracePt t="98203" x="4543425" y="3167063"/>
          <p14:tracePt t="98211" x="4537075" y="3167063"/>
          <p14:tracePt t="98219" x="4530725" y="3167063"/>
          <p14:tracePt t="98227" x="4524375" y="3167063"/>
          <p14:tracePt t="98236" x="4511675" y="3167063"/>
          <p14:tracePt t="122279" x="4505325" y="3167063"/>
          <p14:tracePt t="122287" x="4473575" y="3179763"/>
          <p14:tracePt t="122295" x="4441825" y="3192463"/>
          <p14:tracePt t="122301" x="4429125" y="3205163"/>
          <p14:tracePt t="122310" x="4422775" y="3211513"/>
          <p14:tracePt t="122317" x="4416425" y="3211513"/>
          <p14:tracePt t="122576" x="4397375" y="3219450"/>
          <p14:tracePt t="122584" x="4346575" y="3232150"/>
          <p14:tracePt t="122591" x="4275138" y="3238500"/>
          <p14:tracePt t="122600" x="4186238" y="3257550"/>
          <p14:tracePt t="122605" x="4078288" y="3276600"/>
          <p14:tracePt t="122613" x="3976688" y="3282950"/>
          <p14:tracePt t="122621" x="3887788" y="3289300"/>
          <p14:tracePt t="122629" x="3803650" y="3302000"/>
          <p14:tracePt t="122637" x="3740150" y="3308350"/>
          <p14:tracePt t="122645" x="3670300" y="3314700"/>
          <p14:tracePt t="122653" x="3606800" y="3327400"/>
          <p14:tracePt t="122661" x="3543300" y="3327400"/>
          <p14:tracePt t="122669" x="3479800" y="3333750"/>
          <p14:tracePt t="122677" x="3414713" y="3333750"/>
          <p14:tracePt t="122685" x="3351213" y="3346450"/>
          <p14:tracePt t="122694" x="3275013" y="3359150"/>
          <p14:tracePt t="122701" x="3205163" y="3371850"/>
          <p14:tracePt t="122710" x="3154363" y="3390900"/>
          <p14:tracePt t="122717" x="3103563" y="3403600"/>
          <p14:tracePt t="122726" x="3059113" y="3409950"/>
          <p14:tracePt t="122733" x="3014663" y="3422650"/>
          <p14:tracePt t="122739" x="2968625" y="3429000"/>
          <p14:tracePt t="122747" x="2924175" y="3435350"/>
          <p14:tracePt t="122755" x="2892425" y="3435350"/>
          <p14:tracePt t="122763" x="2860675" y="3435350"/>
          <p14:tracePt t="122771" x="2835275" y="3435350"/>
          <p14:tracePt t="122779" x="2828925" y="3435350"/>
          <p14:tracePt t="122787" x="2816225" y="3435350"/>
          <p14:tracePt t="122795" x="2809875" y="3435350"/>
          <p14:tracePt t="122803" x="2797175" y="3435350"/>
          <p14:tracePt t="122811" x="2784475" y="3441700"/>
          <p14:tracePt t="122819" x="2778125" y="3441700"/>
          <p14:tracePt t="122827" x="2765425" y="3448050"/>
          <p14:tracePt t="122835" x="2752725" y="3448050"/>
          <p14:tracePt t="122843" x="2746375" y="3448050"/>
          <p14:tracePt t="122851" x="2733675" y="3448050"/>
          <p14:tracePt t="122860" x="2720975" y="3448050"/>
          <p14:tracePt t="123214" x="2714625" y="3448050"/>
          <p14:tracePt t="123222" x="2689225" y="3460750"/>
          <p14:tracePt t="123230" x="2670175" y="3467100"/>
          <p14:tracePt t="123238" x="2644775" y="3473450"/>
          <p14:tracePt t="123247" x="2619375" y="3473450"/>
          <p14:tracePt t="123254" x="2587625" y="3473450"/>
          <p14:tracePt t="123262" x="2543175" y="3479800"/>
          <p14:tracePt t="123269" x="2497138" y="3479800"/>
          <p14:tracePt t="123277" x="2452688" y="3479800"/>
          <p14:tracePt t="123285" x="2414588" y="3479800"/>
          <p14:tracePt t="123294" x="2370138" y="3479800"/>
          <p14:tracePt t="123301" x="2351088" y="3479800"/>
          <p14:tracePt t="123310" x="2319338" y="3479800"/>
          <p14:tracePt t="123317" x="2306638" y="3479800"/>
          <p14:tracePt t="123326" x="2287588" y="3479800"/>
          <p14:tracePt t="123331" x="2262188" y="3486150"/>
          <p14:tracePt t="123339" x="2236788" y="3492500"/>
          <p14:tracePt t="123347" x="2211388" y="3498850"/>
          <p14:tracePt t="123355" x="2192338" y="3505200"/>
          <p14:tracePt t="123363" x="2154238" y="3517900"/>
          <p14:tracePt t="123371" x="2116138" y="3524250"/>
          <p14:tracePt t="123379" x="2084388" y="3543300"/>
          <p14:tracePt t="123387" x="2044700" y="3549650"/>
          <p14:tracePt t="123395" x="2000250" y="3556000"/>
          <p14:tracePt t="123403" x="1968500" y="3568700"/>
          <p14:tracePt t="123411" x="1917700" y="3587750"/>
          <p14:tracePt t="123419" x="1873250" y="3594100"/>
          <p14:tracePt t="123427" x="1828800" y="3606800"/>
          <p14:tracePt t="123434" x="1784350" y="3613150"/>
          <p14:tracePt t="123443" x="1739900" y="3632200"/>
          <p14:tracePt t="123451" x="1701800" y="3646488"/>
          <p14:tracePt t="123459" x="1657350" y="3652838"/>
          <p14:tracePt t="123468" x="1625600" y="3665538"/>
          <p14:tracePt t="123474" x="1573213" y="3690938"/>
          <p14:tracePt t="123481" x="1528763" y="3709988"/>
          <p14:tracePt t="123490" x="1484313" y="3729038"/>
          <p14:tracePt t="123497" x="1439863" y="3748088"/>
          <p14:tracePt t="123505" x="1389063" y="3760788"/>
          <p14:tracePt t="123513" x="1357313" y="3773488"/>
          <p14:tracePt t="123521" x="1300163" y="3792538"/>
          <p14:tracePt t="123529" x="1255713" y="3817938"/>
          <p14:tracePt t="123537" x="1204913" y="3830638"/>
          <p14:tracePt t="123545" x="1160463" y="3862388"/>
          <p14:tracePt t="123553" x="1108075" y="3900488"/>
          <p14:tracePt t="123561" x="1063625" y="3944938"/>
          <p14:tracePt t="123569" x="1012825" y="3989388"/>
          <p14:tracePt t="123578" x="962025" y="4052888"/>
          <p14:tracePt t="123585" x="911225" y="4111625"/>
          <p14:tracePt t="123593" x="860425" y="4168775"/>
          <p14:tracePt t="123601" x="815975" y="4232275"/>
          <p14:tracePt t="123607" x="771525" y="4276725"/>
          <p14:tracePt t="123616" x="727075" y="4340225"/>
          <p14:tracePt t="123623" x="695325" y="4384675"/>
          <p14:tracePt t="123633" x="668338" y="4429125"/>
          <p14:tracePt t="123639" x="655638" y="4467225"/>
          <p14:tracePt t="123647" x="642938" y="4506913"/>
          <p14:tracePt t="123654" x="623888" y="4538663"/>
          <p14:tracePt t="123663" x="611188" y="4589463"/>
          <p14:tracePt t="123671" x="604838" y="4602163"/>
          <p14:tracePt t="123679" x="592138" y="4627563"/>
          <p14:tracePt t="123687" x="592138" y="4646613"/>
          <p14:tracePt t="123695" x="592138" y="4672013"/>
          <p14:tracePt t="123703" x="598488" y="4697413"/>
          <p14:tracePt t="123711" x="611188" y="4710113"/>
          <p14:tracePt t="123719" x="623888" y="4735513"/>
          <p14:tracePt t="123728" x="636588" y="4748213"/>
          <p14:tracePt t="123734" x="655638" y="4767263"/>
          <p14:tracePt t="123743" x="688975" y="4792663"/>
          <p14:tracePt t="123751" x="727075" y="4805363"/>
          <p14:tracePt t="123760" x="771525" y="4818063"/>
          <p14:tracePt t="123765" x="822325" y="4837113"/>
          <p14:tracePt t="123774" x="866775" y="4849813"/>
          <p14:tracePt t="123781" x="911225" y="4862513"/>
          <p14:tracePt t="123789" x="968375" y="4887913"/>
          <p14:tracePt t="123797" x="1012825" y="4906963"/>
          <p14:tracePt t="123805" x="1069975" y="4919663"/>
          <p14:tracePt t="123813" x="1127125" y="4940300"/>
          <p14:tracePt t="123821" x="1179513" y="4953000"/>
          <p14:tracePt t="123829" x="1236663" y="4972050"/>
          <p14:tracePt t="123837" x="1306513" y="4984750"/>
          <p14:tracePt t="123845" x="1376363" y="5003800"/>
          <p14:tracePt t="123853" x="1452563" y="5022850"/>
          <p14:tracePt t="123861" x="1522413" y="5035550"/>
          <p14:tracePt t="123869" x="1573213" y="5041900"/>
          <p14:tracePt t="123877" x="1631950" y="5060950"/>
          <p14:tracePt t="123885" x="1676400" y="5060950"/>
          <p14:tracePt t="123899" x="1746250" y="5073650"/>
          <p14:tracePt t="123909" x="1778000" y="5073650"/>
          <p14:tracePt t="123917" x="1803400" y="5073650"/>
          <p14:tracePt t="123925" x="1822450" y="5073650"/>
          <p14:tracePt t="123933" x="1847850" y="5073650"/>
          <p14:tracePt t="123942" x="1866900" y="5073650"/>
          <p14:tracePt t="123951" x="1892300" y="5073650"/>
          <p14:tracePt t="123959" x="1898650" y="5073650"/>
          <p14:tracePt t="123967" x="1911350" y="5073650"/>
          <p14:tracePt t="123976" x="1924050" y="5067300"/>
          <p14:tracePt t="123985" x="1930400" y="5067300"/>
          <p14:tracePt t="123995" x="1936750" y="5067300"/>
          <p14:tracePt t="124542" x="1943100" y="5067300"/>
          <p14:tracePt t="124550" x="1974850" y="5054600"/>
          <p14:tracePt t="124557" x="2019300" y="5041900"/>
          <p14:tracePt t="124564" x="2071688" y="5029200"/>
          <p14:tracePt t="124572" x="2103438" y="5016500"/>
          <p14:tracePt t="124580" x="2147888" y="4997450"/>
          <p14:tracePt t="124587" x="2205038" y="4978400"/>
          <p14:tracePt t="124595" x="2255838" y="4946650"/>
          <p14:tracePt t="124603" x="2312988" y="4906963"/>
          <p14:tracePt t="124611" x="2363788" y="4868863"/>
          <p14:tracePt t="124619" x="2408238" y="4830763"/>
          <p14:tracePt t="124627" x="2459038" y="4779963"/>
          <p14:tracePt t="124635" x="2497138" y="4729163"/>
          <p14:tracePt t="124643" x="2530475" y="4684713"/>
          <p14:tracePt t="124651" x="2562225" y="4633913"/>
          <p14:tracePt t="124659" x="2593975" y="4589463"/>
          <p14:tracePt t="124667" x="2619375" y="4538663"/>
          <p14:tracePt t="124675" x="2638425" y="4479925"/>
          <p14:tracePt t="124683" x="2651125" y="4416425"/>
          <p14:tracePt t="124692" x="2670175" y="4371975"/>
          <p14:tracePt t="124697" x="2676525" y="4314825"/>
          <p14:tracePt t="124706" x="2676525" y="4264025"/>
          <p14:tracePt t="124713" x="2676525" y="4206875"/>
          <p14:tracePt t="124721" x="2657475" y="4156075"/>
          <p14:tracePt t="124729" x="2644775" y="4105275"/>
          <p14:tracePt t="124737" x="2619375" y="4059238"/>
          <p14:tracePt t="124745" x="2606675" y="4014788"/>
          <p14:tracePt t="124753" x="2574925" y="3976688"/>
          <p14:tracePt t="124761" x="2543175" y="3938588"/>
          <p14:tracePt t="124769" x="2490788" y="3887788"/>
          <p14:tracePt t="124777" x="2446338" y="3836988"/>
          <p14:tracePt t="124785" x="2382838" y="3798888"/>
          <p14:tracePt t="124793" x="2306638" y="3760788"/>
          <p14:tracePt t="124801" x="2230438" y="3735388"/>
          <p14:tracePt t="124809" x="2160588" y="3703638"/>
          <p14:tracePt t="124817" x="2097088" y="3678238"/>
          <p14:tracePt t="124825" x="2019300" y="3646488"/>
          <p14:tracePt t="124833" x="1949450" y="3625850"/>
          <p14:tracePt t="124840" x="1885950" y="3606800"/>
          <p14:tracePt t="124848" x="1828800" y="3594100"/>
          <p14:tracePt t="124855" x="1784350" y="3575050"/>
          <p14:tracePt t="124863" x="1739900" y="3562350"/>
          <p14:tracePt t="124871" x="1714500" y="3556000"/>
          <p14:tracePt t="124882" x="1670050" y="3543300"/>
          <p14:tracePt t="124887" x="1625600" y="3543300"/>
          <p14:tracePt t="124895" x="1579563" y="3543300"/>
          <p14:tracePt t="124903" x="1547813" y="3543300"/>
          <p14:tracePt t="124911" x="1503363" y="3543300"/>
          <p14:tracePt t="124919" x="1471613" y="3549650"/>
          <p14:tracePt t="124927" x="1433513" y="3556000"/>
          <p14:tracePt t="124935" x="1408113" y="3568700"/>
          <p14:tracePt t="124943" x="1382713" y="3581400"/>
          <p14:tracePt t="124951" x="1344613" y="3594100"/>
          <p14:tracePt t="124959" x="1300163" y="3613150"/>
          <p14:tracePt t="124967" x="1255713" y="3632200"/>
          <p14:tracePt t="124975" x="1204913" y="3659188"/>
          <p14:tracePt t="124981" x="1166813" y="3684588"/>
          <p14:tracePt t="124990" x="1127125" y="3709988"/>
          <p14:tracePt t="124998" x="1082675" y="3754438"/>
          <p14:tracePt t="125006" x="1050925" y="3798888"/>
          <p14:tracePt t="125013" x="1006475" y="3849688"/>
          <p14:tracePt t="125021" x="974725" y="3900488"/>
          <p14:tracePt t="125029" x="923925" y="3963988"/>
          <p14:tracePt t="125038" x="892175" y="4021138"/>
          <p14:tracePt t="125045" x="879475" y="4092575"/>
          <p14:tracePt t="125053" x="860425" y="4156075"/>
          <p14:tracePt t="125061" x="841375" y="4225925"/>
          <p14:tracePt t="125069" x="841375" y="4289425"/>
          <p14:tracePt t="125077" x="847725" y="4359275"/>
          <p14:tracePt t="125085" x="854075" y="4429125"/>
          <p14:tracePt t="125093" x="873125" y="4492625"/>
          <p14:tracePt t="125101" x="885825" y="4557713"/>
          <p14:tracePt t="125109" x="904875" y="4627563"/>
          <p14:tracePt t="125117" x="917575" y="4678363"/>
          <p14:tracePt t="125125" x="936625" y="4729163"/>
          <p14:tracePt t="125134" x="949325" y="4773613"/>
          <p14:tracePt t="125141" x="962025" y="4818063"/>
          <p14:tracePt t="125149" x="987425" y="4862513"/>
          <p14:tracePt t="125155" x="1000125" y="4913313"/>
          <p14:tracePt t="125163" x="1019175" y="4946650"/>
          <p14:tracePt t="125171" x="1031875" y="4984750"/>
          <p14:tracePt t="125179" x="1063625" y="5029200"/>
          <p14:tracePt t="125187" x="1095375" y="5067300"/>
          <p14:tracePt t="125195" x="1127125" y="5105400"/>
          <p14:tracePt t="125481" x="2651125" y="5130800"/>
          <p14:tracePt t="125487" x="2663825" y="5118100"/>
          <p14:tracePt t="125495" x="2676525" y="5092700"/>
          <p14:tracePt t="125503" x="2689225" y="5054600"/>
          <p14:tracePt t="125511" x="2701925" y="5022850"/>
          <p14:tracePt t="125519" x="2720975" y="4984750"/>
          <p14:tracePt t="125527" x="2733675" y="4940300"/>
          <p14:tracePt t="125535" x="2746375" y="4900613"/>
          <p14:tracePt t="125543" x="2765425" y="4862513"/>
          <p14:tracePt t="125551" x="2771775" y="4830763"/>
          <p14:tracePt t="125559" x="2778125" y="4799013"/>
          <p14:tracePt t="125567" x="2790825" y="4760913"/>
          <p14:tracePt t="125574" x="2790825" y="4735513"/>
          <p14:tracePt t="125581" x="2790825" y="4722813"/>
          <p14:tracePt t="125590" x="2797175" y="4697413"/>
          <p14:tracePt t="125599" x="2797175" y="4652963"/>
          <p14:tracePt t="125606" x="2797175" y="4621213"/>
          <p14:tracePt t="125615" x="2790825" y="4576763"/>
          <p14:tracePt t="125621" x="2771775" y="4525963"/>
          <p14:tracePt t="125629" x="2759075" y="4479925"/>
          <p14:tracePt t="125637" x="2740025" y="4435475"/>
          <p14:tracePt t="125645" x="2727325" y="4391025"/>
          <p14:tracePt t="125654" x="2701925" y="4333875"/>
          <p14:tracePt t="125661" x="2682875" y="4283075"/>
          <p14:tracePt t="125669" x="2657475" y="4238625"/>
          <p14:tracePt t="125677" x="2619375" y="4200525"/>
          <p14:tracePt t="125685" x="2568575" y="4156075"/>
          <p14:tracePt t="125693" x="2517775" y="4111625"/>
          <p14:tracePt t="125701" x="2471738" y="4059238"/>
          <p14:tracePt t="125707" x="2408238" y="4008438"/>
          <p14:tracePt t="125715" x="2319338" y="3970338"/>
          <p14:tracePt t="125724" x="2224088" y="3925888"/>
          <p14:tracePt t="125731" x="2090738" y="3906838"/>
          <p14:tracePt t="125740" x="1943100" y="3875088"/>
          <p14:tracePt t="125748" x="1758950" y="3856038"/>
          <p14:tracePt t="125756" x="1612900" y="3836988"/>
          <p14:tracePt t="125765" x="1490663" y="3817938"/>
          <p14:tracePt t="125771" x="1395413" y="3805238"/>
          <p14:tracePt t="125779" x="1312863" y="3792538"/>
          <p14:tracePt t="125787" x="1243013" y="3773488"/>
          <p14:tracePt t="125795" x="1185863" y="3760788"/>
          <p14:tracePt t="125803" x="1133475" y="3760788"/>
          <p14:tracePt t="125811" x="1089025" y="3760788"/>
          <p14:tracePt t="125819" x="1057275" y="3760788"/>
          <p14:tracePt t="125827" x="1019175" y="3767138"/>
          <p14:tracePt t="125835" x="993775" y="3779838"/>
          <p14:tracePt t="125843" x="987425" y="3786188"/>
          <p14:tracePt t="125851" x="955675" y="3805238"/>
          <p14:tracePt t="125857" x="917575" y="3830638"/>
          <p14:tracePt t="125865" x="873125" y="3881438"/>
          <p14:tracePt t="125874" x="822325" y="3932238"/>
          <p14:tracePt t="125881" x="771525" y="3989388"/>
          <p14:tracePt t="125890" x="708025" y="4059238"/>
          <p14:tracePt t="125897" x="655638" y="4130675"/>
          <p14:tracePt t="125916" x="573088" y="4270375"/>
          <p14:tracePt t="125921" x="547688" y="4333875"/>
          <p14:tracePt t="125929" x="528638" y="4378325"/>
          <p14:tracePt t="125937" x="515938" y="4422775"/>
          <p14:tracePt t="125945" x="515938" y="4467225"/>
          <p14:tracePt t="125953" x="515938" y="4498975"/>
          <p14:tracePt t="125961" x="515938" y="4538663"/>
          <p14:tracePt t="125969" x="528638" y="4576763"/>
          <p14:tracePt t="125977" x="547688" y="4608513"/>
          <p14:tracePt t="125985" x="585788" y="4659313"/>
          <p14:tracePt t="125991" x="617538" y="4703763"/>
          <p14:tracePt t="125999" x="668338" y="4754563"/>
          <p14:tracePt t="126007" x="720725" y="4805363"/>
          <p14:tracePt t="126015" x="765175" y="4856163"/>
          <p14:tracePt t="126024" x="809625" y="4900613"/>
          <p14:tracePt t="126031" x="860425" y="4953000"/>
          <p14:tracePt t="126040" x="923925" y="5003800"/>
          <p14:tracePt t="126047" x="993775" y="5054600"/>
          <p14:tracePt t="126055" x="1095375" y="5099050"/>
          <p14:tracePt t="126189" x="2255838" y="5092700"/>
          <p14:tracePt t="126198" x="2312988" y="5054600"/>
          <p14:tracePt t="126206" x="2351088" y="5022850"/>
          <p14:tracePt t="126213" x="2389188" y="4997450"/>
          <p14:tracePt t="126222" x="2408238" y="4978400"/>
          <p14:tracePt t="126230" x="2420938" y="4965700"/>
          <p14:tracePt t="126237" x="2433638" y="4953000"/>
          <p14:tracePt t="126245" x="2439988" y="4940300"/>
          <p14:tracePt t="126253" x="2439988" y="4933950"/>
          <p14:tracePt t="126261" x="2452688" y="4926013"/>
          <p14:tracePt t="126270" x="2459038" y="4913313"/>
          <p14:tracePt t="126277" x="2459038" y="4900613"/>
          <p14:tracePt t="126285" x="2465388" y="4894263"/>
          <p14:tracePt t="126291" x="2465388" y="4881563"/>
          <p14:tracePt t="126299" x="2465388" y="4875213"/>
          <p14:tracePt t="126383" x="2465388" y="4868863"/>
          <p14:tracePt t="126411" x="2465388" y="4862513"/>
          <p14:tracePt t="126419" x="2465388" y="4830763"/>
          <p14:tracePt t="126425" x="2465388" y="4792663"/>
          <p14:tracePt t="126433" x="2452688" y="4760913"/>
          <p14:tracePt t="126442" x="2452688" y="4729163"/>
          <p14:tracePt t="126450" x="2446338" y="4684713"/>
          <p14:tracePt t="126458" x="2439988" y="4640263"/>
          <p14:tracePt t="126466" x="2427288" y="4570413"/>
          <p14:tracePt t="126474" x="2408238" y="4506913"/>
          <p14:tracePt t="126482" x="2382838" y="4441825"/>
          <p14:tracePt t="126489" x="2357438" y="4371975"/>
          <p14:tracePt t="126498" x="2312988" y="4302125"/>
          <p14:tracePt t="126506" x="2281238" y="4244975"/>
          <p14:tracePt t="126513" x="2243138" y="4187825"/>
          <p14:tracePt t="126522" x="2198688" y="4137025"/>
          <p14:tracePt t="126531" x="2147888" y="4092575"/>
          <p14:tracePt t="126537" x="2103438" y="4040188"/>
          <p14:tracePt t="126547" x="2032000" y="3995738"/>
          <p14:tracePt t="126554" x="1962150" y="3963988"/>
          <p14:tracePt t="126561" x="1885950" y="3938588"/>
          <p14:tracePt t="126569" x="1803400" y="3919538"/>
          <p14:tracePt t="126575" x="1708150" y="3900488"/>
          <p14:tracePt t="126583" x="1619250" y="3887788"/>
          <p14:tracePt t="126591" x="1554163" y="3875088"/>
          <p14:tracePt t="126598" x="1509713" y="3868738"/>
          <p14:tracePt t="126608" x="1465263" y="3868738"/>
          <p14:tracePt t="126615" x="1439863" y="3862388"/>
          <p14:tracePt t="126623" x="1420813" y="3862388"/>
          <p14:tracePt t="126631" x="1414463" y="3862388"/>
          <p14:tracePt t="126640" x="1401763" y="3862388"/>
          <p14:tracePt t="126656" x="1389063" y="3862388"/>
          <p14:tracePt t="126663" x="1376363" y="3862388"/>
          <p14:tracePt t="126672" x="1370013" y="3868738"/>
          <p14:tracePt t="126679" x="1357313" y="3875088"/>
          <p14:tracePt t="126687" x="1344613" y="3881438"/>
          <p14:tracePt t="126695" x="1325563" y="3894138"/>
          <p14:tracePt t="126704" x="1293813" y="3906838"/>
          <p14:tracePt t="126709" x="1249363" y="3925888"/>
          <p14:tracePt t="126717" x="1198563" y="3970338"/>
          <p14:tracePt t="126725" x="1147763" y="4014788"/>
          <p14:tracePt t="126733" x="1101725" y="4065588"/>
          <p14:tracePt t="126742" x="1050925" y="4130675"/>
          <p14:tracePt t="126749" x="1019175" y="4175125"/>
          <p14:tracePt t="126757" x="993775" y="4232275"/>
          <p14:tracePt t="126765" x="974725" y="4289425"/>
          <p14:tracePt t="126773" x="962025" y="4352925"/>
          <p14:tracePt t="126781" x="949325" y="4410075"/>
          <p14:tracePt t="126790" x="942975" y="4460875"/>
          <p14:tracePt t="126798" x="942975" y="4506913"/>
          <p14:tracePt t="126806" x="942975" y="4551363"/>
          <p14:tracePt t="126813" x="962025" y="4589463"/>
          <p14:tracePt t="126821" x="968375" y="4621213"/>
          <p14:tracePt t="126829" x="981075" y="4646613"/>
          <p14:tracePt t="126837" x="993775" y="4684713"/>
          <p14:tracePt t="126847" x="1006475" y="4710113"/>
          <p14:tracePt t="126851" x="1019175" y="4748213"/>
          <p14:tracePt t="126859" x="1038225" y="4779963"/>
          <p14:tracePt t="126867" x="1050925" y="4818063"/>
          <p14:tracePt t="126875" x="1069975" y="4843463"/>
          <p14:tracePt t="126883" x="1089025" y="4875213"/>
          <p14:tracePt t="126897" x="1120775" y="4900613"/>
          <p14:tracePt t="126899" x="1160463" y="4926013"/>
          <p14:tracePt t="126907" x="1192213" y="4940300"/>
          <p14:tracePt t="126915" x="1230313" y="4953000"/>
          <p14:tracePt t="126923" x="1274763" y="4972050"/>
          <p14:tracePt t="126931" x="1319213" y="4984750"/>
          <p14:tracePt t="126940" x="1357313" y="4997450"/>
          <p14:tracePt t="126948" x="1401763" y="5016500"/>
          <p14:tracePt t="126956" x="1452563" y="5029200"/>
          <p14:tracePt t="126965" x="1497013" y="5035550"/>
          <p14:tracePt t="126972" x="1560513" y="5048250"/>
          <p14:tracePt t="126982" x="1606550" y="5060950"/>
          <p14:tracePt t="126987" x="1663700" y="5067300"/>
          <p14:tracePt t="126998" x="1714500" y="5073650"/>
          <p14:tracePt t="127002" x="1778000" y="5086350"/>
          <p14:tracePt t="127009" x="1841500" y="5086350"/>
          <p14:tracePt t="127017" x="1905000" y="5086350"/>
          <p14:tracePt t="127025" x="1974850" y="5080000"/>
          <p14:tracePt t="127033" x="2025650" y="5067300"/>
          <p14:tracePt t="127041" x="2078038" y="5054600"/>
          <p14:tracePt t="127049" x="2128838" y="5035550"/>
          <p14:tracePt t="127057" x="2179638" y="5022850"/>
          <p14:tracePt t="127065" x="2224088" y="5003800"/>
          <p14:tracePt t="127073" x="2255838" y="4991100"/>
          <p14:tracePt t="127081" x="2274888" y="4978400"/>
          <p14:tracePt t="127089" x="2287588" y="4972050"/>
          <p14:tracePt t="127098" x="2293938" y="4972050"/>
          <p14:tracePt t="127365" x="2300288" y="4972050"/>
          <p14:tracePt t="127373" x="2325688" y="4946650"/>
          <p14:tracePt t="127381" x="2344738" y="4926013"/>
          <p14:tracePt t="127391" x="2376488" y="4887913"/>
          <p14:tracePt t="127397" x="2408238" y="4837113"/>
          <p14:tracePt t="127406" x="2427288" y="4792663"/>
          <p14:tracePt t="127414" x="2459038" y="4735513"/>
          <p14:tracePt t="127422" x="2478088" y="4691063"/>
          <p14:tracePt t="127429" x="2490788" y="4646613"/>
          <p14:tracePt t="127438" x="2509838" y="4595813"/>
          <p14:tracePt t="127443" x="2517775" y="4551363"/>
          <p14:tracePt t="127451" x="2524125" y="4498975"/>
          <p14:tracePt t="127459" x="2524125" y="4454525"/>
          <p14:tracePt t="127467" x="2524125" y="4410075"/>
          <p14:tracePt t="127475" x="2524125" y="4365625"/>
          <p14:tracePt t="127483" x="2517775" y="4321175"/>
          <p14:tracePt t="127491" x="2497138" y="4276725"/>
          <p14:tracePt t="127499" x="2490788" y="4251325"/>
          <p14:tracePt t="127507" x="2478088" y="4225925"/>
          <p14:tracePt t="127515" x="2471738" y="4194175"/>
          <p14:tracePt t="127523" x="2459038" y="4162425"/>
          <p14:tracePt t="127531" x="2446338" y="4156075"/>
          <p14:tracePt t="127539" x="2439988" y="4143375"/>
          <p14:tracePt t="127547" x="2427288" y="4130675"/>
          <p14:tracePt t="127555" x="2414588" y="4117975"/>
          <p14:tracePt t="127563" x="2370138" y="4098925"/>
          <p14:tracePt t="127572" x="2306638" y="4079875"/>
          <p14:tracePt t="127580" x="2243138" y="4065588"/>
          <p14:tracePt t="127585" x="2166938" y="4046538"/>
          <p14:tracePt t="127593" x="2090738" y="4033838"/>
          <p14:tracePt t="127601" x="1993900" y="4021138"/>
          <p14:tracePt t="127609" x="1885950" y="4002088"/>
          <p14:tracePt t="127617" x="1778000" y="3989388"/>
          <p14:tracePt t="127625" x="1682750" y="3970338"/>
          <p14:tracePt t="127633" x="1585913" y="3957638"/>
          <p14:tracePt t="127641" x="1490663" y="3957638"/>
          <p14:tracePt t="127649" x="1414463" y="3957638"/>
          <p14:tracePt t="127657" x="1370013" y="3963988"/>
          <p14:tracePt t="127665" x="1338263" y="3970338"/>
          <p14:tracePt t="127673" x="1319213" y="3983038"/>
          <p14:tracePt t="127680" x="1306513" y="3989388"/>
          <p14:tracePt t="127689" x="1293813" y="4008438"/>
          <p14:tracePt t="127698" x="1281113" y="4033838"/>
          <p14:tracePt t="127706" x="1268413" y="4079875"/>
          <p14:tracePt t="127713" x="1255713" y="4130675"/>
          <p14:tracePt t="127720" x="1236663" y="4181475"/>
          <p14:tracePt t="127727" x="1217613" y="4257675"/>
          <p14:tracePt t="127735" x="1204913" y="4333875"/>
          <p14:tracePt t="127743" x="1185863" y="4410075"/>
          <p14:tracePt t="127751" x="1179513" y="4486275"/>
          <p14:tracePt t="127759" x="1179513" y="4551363"/>
          <p14:tracePt t="127767" x="1179513" y="4614863"/>
          <p14:tracePt t="127775" x="1198563" y="4684713"/>
          <p14:tracePt t="127783" x="1211263" y="4735513"/>
          <p14:tracePt t="127791" x="1236663" y="4805363"/>
          <p14:tracePt t="127800" x="1268413" y="4849813"/>
          <p14:tracePt t="127807" x="1300163" y="4900613"/>
          <p14:tracePt t="127815" x="1338263" y="4940300"/>
          <p14:tracePt t="127823" x="1389063" y="4978400"/>
          <p14:tracePt t="127831" x="1439863" y="5010150"/>
          <p14:tracePt t="127839" x="1484313" y="5029200"/>
          <p14:tracePt t="127847" x="1528763" y="5041900"/>
          <p14:tracePt t="127856" x="1585913" y="5060950"/>
          <p14:tracePt t="127864" x="1644650" y="5073650"/>
          <p14:tracePt t="127872" x="1708150" y="5092700"/>
          <p14:tracePt t="127877" x="1784350" y="5111750"/>
          <p14:tracePt t="127885" x="1866900" y="5124450"/>
          <p14:tracePt t="127949" x="2727325" y="5124450"/>
          <p14:tracePt t="127957" x="2803525" y="5105400"/>
          <p14:tracePt t="127965" x="2867025" y="5092700"/>
          <p14:tracePt t="127973" x="2905125" y="5073650"/>
          <p14:tracePt t="127981" x="2949575" y="5060950"/>
          <p14:tracePt t="127989" x="2968625" y="5048250"/>
          <p14:tracePt t="127997" x="2982913" y="5035550"/>
          <p14:tracePt t="128006" x="2995613" y="5022850"/>
          <p14:tracePt t="128013" x="3001963" y="5016500"/>
          <p14:tracePt t="128019" x="3008313" y="5003800"/>
          <p14:tracePt t="128027" x="3008313" y="4991100"/>
          <p14:tracePt t="128035" x="3014663" y="4984750"/>
          <p14:tracePt t="128043" x="3014663" y="4972050"/>
          <p14:tracePt t="128051" x="3021013" y="4959350"/>
          <p14:tracePt t="128059" x="3021013" y="4953000"/>
          <p14:tracePt t="128067" x="3021013" y="4940300"/>
          <p14:tracePt t="128075" x="3027363" y="4926013"/>
          <p14:tracePt t="128083" x="3027363" y="4919663"/>
          <p14:tracePt t="128091" x="3033713" y="4906963"/>
          <p14:tracePt t="128099" x="3033713" y="4900613"/>
          <p14:tracePt t="128107" x="3033713" y="4887913"/>
          <p14:tracePt t="128115" x="3033713" y="4875213"/>
          <p14:tracePt t="128123" x="3033713" y="4868863"/>
          <p14:tracePt t="128131" x="3027363" y="4856163"/>
          <p14:tracePt t="128139" x="3021013" y="4843463"/>
          <p14:tracePt t="128147" x="3014663" y="4843463"/>
          <p14:tracePt t="128155" x="3014663" y="4837113"/>
          <p14:tracePt t="128300" x="3014663" y="4830763"/>
          <p14:tracePt t="128428" x="3014663" y="4824413"/>
          <p14:tracePt t="128444" x="3014663" y="4818063"/>
          <p14:tracePt t="128457" x="3021013" y="4818063"/>
          <p14:tracePt t="128463" x="3021013" y="4811713"/>
          <p14:tracePt t="128513" x="3021013" y="4792663"/>
          <p14:tracePt t="128521" x="3021013" y="4779963"/>
          <p14:tracePt t="128531" x="3021013" y="4760913"/>
          <p14:tracePt t="128539" x="3021013" y="4748213"/>
          <p14:tracePt t="128547" x="3021013" y="4729163"/>
          <p14:tracePt t="128555" x="3021013" y="4710113"/>
          <p14:tracePt t="128563" x="3021013" y="4691063"/>
          <p14:tracePt t="128571" x="3008313" y="4672013"/>
          <p14:tracePt t="128579" x="3001963" y="4665663"/>
          <p14:tracePt t="128588" x="2995613" y="4652963"/>
          <p14:tracePt t="128595" x="2989263" y="4640263"/>
          <p14:tracePt t="128725" x="3001963" y="4640263"/>
          <p14:tracePt t="128733" x="3052763" y="4684713"/>
          <p14:tracePt t="128741" x="3135313" y="4729163"/>
          <p14:tracePt t="128749" x="3230563" y="4767263"/>
          <p14:tracePt t="128757" x="3338513" y="4799013"/>
          <p14:tracePt t="128765" x="3448050" y="4830763"/>
          <p14:tracePt t="128773" x="3536950" y="4843463"/>
          <p14:tracePt t="128781" x="3638550" y="4856163"/>
          <p14:tracePt t="128790" x="3733800" y="4862513"/>
          <p14:tracePt t="128797" x="3822700" y="4862513"/>
          <p14:tracePt t="128805" x="3906838" y="4862513"/>
          <p14:tracePt t="128813" x="3970338" y="4843463"/>
          <p14:tracePt t="128821" x="4027488" y="4830763"/>
          <p14:tracePt t="128829" x="4071938" y="4811713"/>
          <p14:tracePt t="128838" x="4122738" y="4799013"/>
          <p14:tracePt t="128843" x="4154488" y="4779963"/>
          <p14:tracePt t="128851" x="4173538" y="4773613"/>
          <p14:tracePt t="128859" x="4192588" y="4767263"/>
          <p14:tracePt t="128867" x="4198938" y="4767263"/>
          <p14:tracePt t="128875" x="4211638" y="4760913"/>
          <p14:tracePt t="128997" x="4211638" y="4754563"/>
          <p14:tracePt t="129528" x="4205288" y="4748213"/>
          <p14:tracePt t="129535" x="4135438" y="4735513"/>
          <p14:tracePt t="129544" x="4040188" y="4729163"/>
          <p14:tracePt t="129551" x="3938588" y="4716463"/>
          <p14:tracePt t="129563" x="3848100" y="4710113"/>
          <p14:tracePt t="129568" x="3784600" y="4703763"/>
          <p14:tracePt t="129576" x="3721100" y="4691063"/>
          <p14:tracePt t="129584" x="3663950" y="4678363"/>
          <p14:tracePt t="129591" x="3606800" y="4672013"/>
          <p14:tracePt t="129597" x="3562350" y="4659313"/>
          <p14:tracePt t="129605" x="3530600" y="4652963"/>
          <p14:tracePt t="129613" x="3492500" y="4646613"/>
          <p14:tracePt t="129621" x="3460750" y="4640263"/>
          <p14:tracePt t="129630" x="3427413" y="4633913"/>
          <p14:tracePt t="129637" x="3382963" y="4627563"/>
          <p14:tracePt t="129645" x="3325813" y="4627563"/>
          <p14:tracePt t="129654" x="3275013" y="4621213"/>
          <p14:tracePt t="129661" x="3205163" y="4602163"/>
          <p14:tracePt t="129670" x="3154363" y="4602163"/>
          <p14:tracePt t="129677" x="3090863" y="4595813"/>
          <p14:tracePt t="129686" x="3033713" y="4589463"/>
          <p14:tracePt t="129694" x="2982913" y="4589463"/>
          <p14:tracePt t="129702" x="2911475" y="4576763"/>
          <p14:tracePt t="129710" x="2847975" y="4576763"/>
          <p14:tracePt t="129718" x="2809875" y="4576763"/>
          <p14:tracePt t="129725" x="2752725" y="4576763"/>
          <p14:tracePt t="129733" x="2708275" y="4576763"/>
          <p14:tracePt t="129739" x="2663825" y="4589463"/>
          <p14:tracePt t="129747" x="2638425" y="4595813"/>
          <p14:tracePt t="129755" x="2632075" y="4602163"/>
          <p14:tracePt t="129763" x="2619375" y="4602163"/>
          <p14:tracePt t="129771" x="2600325" y="4614863"/>
          <p14:tracePt t="129779" x="2593975" y="4614863"/>
          <p14:tracePt t="129787" x="2581275" y="4621213"/>
          <p14:tracePt t="129795" x="2574925" y="4627563"/>
          <p14:tracePt t="129804" x="2568575" y="4633913"/>
          <p14:tracePt t="129811" x="2562225" y="4633913"/>
          <p14:tracePt t="129820" x="2549525" y="4633913"/>
          <p14:tracePt t="129827" x="2536825" y="4646613"/>
          <p14:tracePt t="129836" x="2530475" y="4646613"/>
          <p14:tracePt t="129844" x="2517775" y="4652963"/>
          <p14:tracePt t="129852" x="2503488" y="4659313"/>
          <p14:tracePt t="129860" x="2497138" y="4665663"/>
          <p14:tracePt t="129867" x="2484438" y="4672013"/>
          <p14:tracePt t="129873" x="2478088" y="4672013"/>
          <p14:tracePt t="129881" x="2478088" y="4678363"/>
          <p14:tracePt t="129889" x="2471738" y="4684713"/>
          <p14:tracePt t="129897" x="2471738" y="4691063"/>
          <p14:tracePt t="129913" x="2471738" y="4703763"/>
          <p14:tracePt t="129928" x="2471738" y="4716463"/>
          <p14:tracePt t="129937" x="2471738" y="4729163"/>
          <p14:tracePt t="129945" x="2478088" y="4735513"/>
          <p14:tracePt t="129953" x="2490788" y="4735513"/>
          <p14:tracePt t="129961" x="2509838" y="4748213"/>
          <p14:tracePt t="129970" x="2536825" y="4760913"/>
          <p14:tracePt t="129977" x="2581275" y="4779963"/>
          <p14:tracePt t="129987" x="2613025" y="4779963"/>
          <p14:tracePt t="129993" x="2670175" y="4786313"/>
          <p14:tracePt t="130002" x="2714625" y="4792663"/>
          <p14:tracePt t="130010" x="2778125" y="4811713"/>
          <p14:tracePt t="130017" x="2822575" y="4811713"/>
          <p14:tracePt t="130027" x="2879725" y="4818063"/>
          <p14:tracePt t="130033" x="2930525" y="4824413"/>
          <p14:tracePt t="130041" x="2976563" y="4830763"/>
          <p14:tracePt t="130049" x="3021013" y="4830763"/>
          <p14:tracePt t="130061" x="3065463" y="4830763"/>
          <p14:tracePt t="130065" x="3109913" y="4837113"/>
          <p14:tracePt t="130073" x="3154363" y="4837113"/>
          <p14:tracePt t="130081" x="3186113" y="4849813"/>
          <p14:tracePt t="130091" x="3217863" y="4849813"/>
          <p14:tracePt t="130099" x="3249613" y="4849813"/>
          <p14:tracePt t="130107" x="3275013" y="4849813"/>
          <p14:tracePt t="130115" x="3294063" y="4849813"/>
          <p14:tracePt t="130123" x="3306763" y="4843463"/>
          <p14:tracePt t="130131" x="3319463" y="4837113"/>
          <p14:tracePt t="130141" x="3332163" y="4830763"/>
          <p14:tracePt t="130149" x="3338513" y="4824413"/>
          <p14:tracePt t="130751" x="3325813" y="4805363"/>
          <p14:tracePt t="130760" x="3300413" y="4792663"/>
          <p14:tracePt t="130768" x="3275013" y="4779963"/>
          <p14:tracePt t="130777" x="3230563" y="4767263"/>
          <p14:tracePt t="130784" x="3186113" y="4748213"/>
          <p14:tracePt t="130791" x="3141663" y="4741863"/>
          <p14:tracePt t="130799" x="3097213" y="4735513"/>
          <p14:tracePt t="130807" x="3040063" y="4735513"/>
          <p14:tracePt t="130815" x="2989263" y="4735513"/>
          <p14:tracePt t="130823" x="2943225" y="4735513"/>
          <p14:tracePt t="130831" x="2898775" y="4735513"/>
          <p14:tracePt t="130839" x="2867025" y="4735513"/>
          <p14:tracePt t="130847" x="2847975" y="4735513"/>
          <p14:tracePt t="130855" x="2835275" y="4735513"/>
          <p14:tracePt t="130863" x="2822575" y="4741863"/>
          <p14:tracePt t="130871" x="2816225" y="4741863"/>
          <p14:tracePt t="130879" x="2809875" y="4741863"/>
          <p14:tracePt t="130890" x="2803525" y="4741863"/>
          <p14:tracePt t="130897" x="2797175" y="4741863"/>
          <p14:tracePt t="130905" x="2797175" y="4748213"/>
          <p14:tracePt t="130937" x="2797175" y="4754563"/>
          <p14:tracePt t="130953" x="2797175" y="4767263"/>
          <p14:tracePt t="130961" x="2797175" y="4773613"/>
          <p14:tracePt t="130970" x="2797175" y="4779963"/>
          <p14:tracePt t="130977" x="2797175" y="4792663"/>
          <p14:tracePt t="130986" x="2803525" y="4805363"/>
          <p14:tracePt t="130993" x="2816225" y="4805363"/>
          <p14:tracePt t="131003" x="2828925" y="4811713"/>
          <p14:tracePt t="131009" x="2847975" y="4824413"/>
          <p14:tracePt t="131018" x="2867025" y="4830763"/>
          <p14:tracePt t="131025" x="2917825" y="4849813"/>
          <p14:tracePt t="131035" x="2962275" y="4856163"/>
          <p14:tracePt t="131041" x="3027363" y="4856163"/>
          <p14:tracePt t="131050" x="3097213" y="4862513"/>
          <p14:tracePt t="131057" x="3173413" y="4862513"/>
          <p14:tracePt t="131065" x="3236913" y="4862513"/>
          <p14:tracePt t="131073" x="3294063" y="4843463"/>
          <p14:tracePt t="131083" x="3351213" y="4830763"/>
          <p14:tracePt t="131089" x="3395663" y="4811713"/>
          <p14:tracePt t="131097" x="3435350" y="4799013"/>
          <p14:tracePt t="131105" x="3460750" y="4786313"/>
          <p14:tracePt t="131113" x="3473450" y="4773613"/>
          <p14:tracePt t="131121" x="3479800" y="4767263"/>
          <p14:tracePt t="131129" x="3479800" y="4760913"/>
          <p14:tracePt t="132605" x="3486150" y="4773613"/>
          <p14:tracePt t="132614" x="3492500" y="4811713"/>
          <p14:tracePt t="132621" x="3492500" y="4830763"/>
          <p14:tracePt t="132629" x="3492500" y="4843463"/>
          <p14:tracePt t="132637" x="3492500" y="4849813"/>
          <p14:tracePt t="132645" x="3498850" y="4862513"/>
          <p14:tracePt t="132653" x="3505200" y="4868863"/>
          <p14:tracePt t="132661" x="3505200" y="4875213"/>
          <p14:tracePt t="132675" x="3511550" y="4875213"/>
          <p14:tracePt t="132689" x="3517900" y="4875213"/>
          <p14:tracePt t="132697" x="3530600" y="4887913"/>
          <p14:tracePt t="132705" x="3562350" y="4900613"/>
          <p14:tracePt t="132713" x="3625850" y="4913313"/>
          <p14:tracePt t="132721" x="3702050" y="4933950"/>
          <p14:tracePt t="132727" x="3810000" y="4953000"/>
          <p14:tracePt t="132735" x="3944938" y="4959350"/>
          <p14:tracePt t="132743" x="4046538" y="4972050"/>
          <p14:tracePt t="132751" x="4154488" y="4978400"/>
          <p14:tracePt t="132759" x="4256088" y="4978400"/>
          <p14:tracePt t="132768" x="4346575" y="4978400"/>
          <p14:tracePt t="132776" x="4410075" y="4978400"/>
          <p14:tracePt t="132784" x="4454525" y="4972050"/>
          <p14:tracePt t="132791" x="4498975" y="4959350"/>
          <p14:tracePt t="132800" x="4518025" y="4953000"/>
          <p14:tracePt t="132807" x="4543425" y="4940300"/>
          <p14:tracePt t="132816" x="4556125" y="4919663"/>
          <p14:tracePt t="132825" x="4568825" y="4894263"/>
          <p14:tracePt t="132831" x="4581525" y="4868863"/>
          <p14:tracePt t="132840" x="4594225" y="4824413"/>
          <p14:tracePt t="132847" x="4600575" y="4779963"/>
          <p14:tracePt t="132855" x="4600575" y="4710113"/>
          <p14:tracePt t="132863" x="4600575" y="4659313"/>
          <p14:tracePt t="132871" x="4594225" y="4595813"/>
          <p14:tracePt t="132876" x="4575175" y="4538663"/>
          <p14:tracePt t="132891" x="4562475" y="4492625"/>
          <p14:tracePt t="132893" x="4543425" y="4441825"/>
          <p14:tracePt t="132901" x="4524375" y="4410075"/>
          <p14:tracePt t="132909" x="4511675" y="4391025"/>
          <p14:tracePt t="132918" x="4486275" y="4371975"/>
          <p14:tracePt t="132926" x="4448175" y="4346575"/>
          <p14:tracePt t="132934" x="4403725" y="4333875"/>
          <p14:tracePt t="132941" x="4359275" y="4308475"/>
          <p14:tracePt t="132950" x="4306888" y="4295775"/>
          <p14:tracePt t="132958" x="4262438" y="4276725"/>
          <p14:tracePt t="132966" x="4217988" y="4264025"/>
          <p14:tracePt t="132975" x="4173538" y="4251325"/>
          <p14:tracePt t="132981" x="4103688" y="4232275"/>
          <p14:tracePt t="132991" x="4040188" y="4213225"/>
          <p14:tracePt t="132997" x="3976688" y="4200525"/>
          <p14:tracePt t="133003" x="3887788" y="4181475"/>
          <p14:tracePt t="133011" x="3803650" y="4175125"/>
          <p14:tracePt t="133019" x="3695700" y="4156075"/>
          <p14:tracePt t="133026" x="3606800" y="4149725"/>
          <p14:tracePt t="133035" x="3505200" y="4149725"/>
          <p14:tracePt t="133042" x="3427413" y="4149725"/>
          <p14:tracePt t="133051" x="3363913" y="4149725"/>
          <p14:tracePt t="133059" x="3319463" y="4149725"/>
          <p14:tracePt t="133068" x="3281363" y="4149725"/>
          <p14:tracePt t="133074" x="3255963" y="4149725"/>
          <p14:tracePt t="133084" x="3230563" y="4149725"/>
          <p14:tracePt t="133091" x="3217863" y="4149725"/>
          <p14:tracePt t="133100" x="3211513" y="4149725"/>
          <p14:tracePt t="133107" x="3198813" y="4162425"/>
          <p14:tracePt t="133116" x="3186113" y="4175125"/>
          <p14:tracePt t="133124" x="3186113" y="4194175"/>
          <p14:tracePt t="133132" x="3179763" y="4225925"/>
          <p14:tracePt t="133140" x="3179763" y="4264025"/>
          <p14:tracePt t="133147" x="3173413" y="4308475"/>
          <p14:tracePt t="133153" x="3167063" y="4352925"/>
          <p14:tracePt t="133161" x="3148013" y="4403725"/>
          <p14:tracePt t="133169" x="3135313" y="4454525"/>
          <p14:tracePt t="133177" x="3128963" y="4525963"/>
          <p14:tracePt t="133185" x="3128963" y="4589463"/>
          <p14:tracePt t="133193" x="3141663" y="4646613"/>
          <p14:tracePt t="133202" x="3160713" y="4691063"/>
          <p14:tracePt t="133209" x="3173413" y="4735513"/>
          <p14:tracePt t="133217" x="3205163" y="4786313"/>
          <p14:tracePt t="133225" x="3255963" y="4824413"/>
          <p14:tracePt t="133234" x="3306763" y="4875213"/>
          <p14:tracePt t="133241" x="3351213" y="4913313"/>
          <p14:tracePt t="133250" x="3402013" y="4940300"/>
          <p14:tracePt t="133257" x="3454400" y="4953000"/>
          <p14:tracePt t="133265" x="3530600" y="4972050"/>
          <p14:tracePt t="133273" x="3606800" y="4991100"/>
          <p14:tracePt t="133281" x="3708400" y="5003800"/>
          <p14:tracePt t="133291" x="3803650" y="5022850"/>
          <p14:tracePt t="133298" x="3900488" y="5022850"/>
          <p14:tracePt t="133305" x="3983038" y="5022850"/>
          <p14:tracePt t="133311" x="4059238" y="5022850"/>
          <p14:tracePt t="133319" x="4129088" y="5022850"/>
          <p14:tracePt t="133327" x="4198938" y="5016500"/>
          <p14:tracePt t="133335" x="4249738" y="4997450"/>
          <p14:tracePt t="133343" x="4306888" y="4984750"/>
          <p14:tracePt t="133351" x="4352925" y="4965700"/>
          <p14:tracePt t="133359" x="4378325" y="4953000"/>
          <p14:tracePt t="133367" x="4397375" y="4913313"/>
          <p14:tracePt t="133375" x="4410075" y="4868863"/>
          <p14:tracePt t="133384" x="4410075" y="4824413"/>
          <p14:tracePt t="133391" x="4410075" y="4786313"/>
          <p14:tracePt t="133400" x="4410075" y="4716463"/>
          <p14:tracePt t="133407" x="4391025" y="4652963"/>
          <p14:tracePt t="133416" x="4378325" y="4589463"/>
          <p14:tracePt t="133423" x="4359275" y="4532313"/>
          <p14:tracePt t="133432" x="4346575" y="4467225"/>
          <p14:tracePt t="133441" x="4325938" y="4416425"/>
          <p14:tracePt t="133448" x="4313238" y="4371975"/>
          <p14:tracePt t="133453" x="4294188" y="4327525"/>
          <p14:tracePt t="133461" x="4281488" y="4283075"/>
          <p14:tracePt t="133469" x="4268788" y="4244975"/>
          <p14:tracePt t="133477" x="4256088" y="4219575"/>
          <p14:tracePt t="133485" x="4205288" y="4194175"/>
          <p14:tracePt t="133493" x="4167188" y="4175125"/>
          <p14:tracePt t="133501" x="4122738" y="4156075"/>
          <p14:tracePt t="133509" x="4065588" y="4143375"/>
          <p14:tracePt t="133517" x="4021138" y="4124325"/>
          <p14:tracePt t="133525" x="3957638" y="4111625"/>
          <p14:tracePt t="133534" x="3894138" y="4092575"/>
          <p14:tracePt t="133541" x="3822700" y="4092575"/>
          <p14:tracePt t="133550" x="3759200" y="4092575"/>
          <p14:tracePt t="133557" x="3676650" y="4092575"/>
          <p14:tracePt t="133566" x="3600450" y="4098925"/>
          <p14:tracePt t="133573" x="3536950" y="4105275"/>
          <p14:tracePt t="133581" x="3473450" y="4117975"/>
          <p14:tracePt t="133590" x="3402013" y="4137025"/>
          <p14:tracePt t="133595" x="3338513" y="4156075"/>
          <p14:tracePt t="133603" x="3275013" y="4181475"/>
          <p14:tracePt t="133611" x="3224213" y="4194175"/>
          <p14:tracePt t="133619" x="3192463" y="4213225"/>
          <p14:tracePt t="133627" x="3154363" y="4238625"/>
          <p14:tracePt t="133635" x="3141663" y="4257675"/>
          <p14:tracePt t="133643" x="3128963" y="4276725"/>
          <p14:tracePt t="133651" x="3103563" y="4308475"/>
          <p14:tracePt t="133659" x="3078163" y="4352925"/>
          <p14:tracePt t="133667" x="3059113" y="4403725"/>
          <p14:tracePt t="133675" x="3046413" y="4435475"/>
          <p14:tracePt t="133683" x="3033713" y="4486275"/>
          <p14:tracePt t="133691" x="3027363" y="4519613"/>
          <p14:tracePt t="133700" x="3027363" y="4564063"/>
          <p14:tracePt t="133706" x="3027363" y="4608513"/>
          <p14:tracePt t="133716" x="3040063" y="4652963"/>
          <p14:tracePt t="133723" x="3065463" y="4697413"/>
          <p14:tracePt t="133729" x="3103563" y="4748213"/>
          <p14:tracePt t="133737" x="3154363" y="4786313"/>
          <p14:tracePt t="133745" x="3211513" y="4837113"/>
          <p14:tracePt t="133753" x="3268663" y="4868863"/>
          <p14:tracePt t="133761" x="3338513" y="4894263"/>
          <p14:tracePt t="133769" x="3402013" y="4919663"/>
          <p14:tracePt t="133777" x="3479800" y="4940300"/>
          <p14:tracePt t="133785" x="3568700" y="4959350"/>
          <p14:tracePt t="133793" x="3651250" y="4972050"/>
          <p14:tracePt t="133801" x="3759200" y="4991100"/>
          <p14:tracePt t="133809" x="3867150" y="5010150"/>
          <p14:tracePt t="133817" x="3983038" y="5016500"/>
          <p14:tracePt t="133825" x="4078288" y="5035550"/>
          <p14:tracePt t="133833" x="4186238" y="5035550"/>
          <p14:tracePt t="133841" x="4281488" y="5035550"/>
          <p14:tracePt t="133849" x="4365625" y="5035550"/>
          <p14:tracePt t="133856" x="4441825" y="5035550"/>
          <p14:tracePt t="133866" x="4505325" y="5035550"/>
          <p14:tracePt t="133871" x="4556125" y="5035550"/>
          <p14:tracePt t="133879" x="4606925" y="5022850"/>
          <p14:tracePt t="133887" x="4651375" y="5003800"/>
          <p14:tracePt t="133906" x="4740275" y="4972050"/>
          <p14:tracePt t="133911" x="4772025" y="4953000"/>
          <p14:tracePt t="133919" x="4784725" y="4933950"/>
          <p14:tracePt t="133927" x="4797425" y="4906963"/>
          <p14:tracePt t="133935" x="4818063" y="4862513"/>
          <p14:tracePt t="133943" x="4830763" y="4818063"/>
          <p14:tracePt t="133951" x="4830763" y="4773613"/>
          <p14:tracePt t="133959" x="4830763" y="4729163"/>
          <p14:tracePt t="133967" x="4830763" y="4684713"/>
          <p14:tracePt t="133975" x="4830763" y="4633913"/>
          <p14:tracePt t="133983" x="4818063" y="4576763"/>
          <p14:tracePt t="133990" x="4797425" y="4532313"/>
          <p14:tracePt t="134000" x="4784725" y="4486275"/>
          <p14:tracePt t="134007" x="4772025" y="4454525"/>
          <p14:tracePt t="134016" x="4746625" y="4410075"/>
          <p14:tracePt t="134021" x="4714875" y="4365625"/>
          <p14:tracePt t="134029" x="4676775" y="4333875"/>
          <p14:tracePt t="134037" x="4638675" y="4308475"/>
          <p14:tracePt t="134045" x="4600575" y="4276725"/>
          <p14:tracePt t="134053" x="4556125" y="4257675"/>
          <p14:tracePt t="134061" x="4505325" y="4232275"/>
          <p14:tracePt t="134069" x="4460875" y="4219575"/>
          <p14:tracePt t="134077" x="4416425" y="4200525"/>
          <p14:tracePt t="134085" x="4371975" y="4187825"/>
          <p14:tracePt t="134093" x="4325938" y="4181475"/>
          <p14:tracePt t="134101" x="4268788" y="4168775"/>
          <p14:tracePt t="134109" x="4205288" y="4162425"/>
          <p14:tracePt t="134117" x="4141788" y="4162425"/>
          <p14:tracePt t="134125" x="4078288" y="4162425"/>
          <p14:tracePt t="134134" x="4014788" y="4162425"/>
          <p14:tracePt t="134141" x="3951288" y="4162425"/>
          <p14:tracePt t="134150" x="3860800" y="4175125"/>
          <p14:tracePt t="134156" x="3784600" y="4181475"/>
          <p14:tracePt t="134163" x="3721100" y="4187825"/>
          <p14:tracePt t="134171" x="3657600" y="4200525"/>
          <p14:tracePt t="134179" x="3594100" y="4206875"/>
          <p14:tracePt t="134187" x="3536950" y="4213225"/>
          <p14:tracePt t="134195" x="3492500" y="4219575"/>
          <p14:tracePt t="134203" x="3435350" y="4238625"/>
          <p14:tracePt t="134211" x="3389313" y="4251325"/>
          <p14:tracePt t="134219" x="3363913" y="4264025"/>
          <p14:tracePt t="134227" x="3344863" y="4276725"/>
          <p14:tracePt t="134235" x="3332163" y="4289425"/>
          <p14:tracePt t="134243" x="3319463" y="4308475"/>
          <p14:tracePt t="134251" x="3306763" y="4327525"/>
          <p14:tracePt t="134259" x="3294063" y="4340225"/>
          <p14:tracePt t="134267" x="3281363" y="4378325"/>
          <p14:tracePt t="134275" x="3262313" y="4422775"/>
          <p14:tracePt t="134283" x="3249613" y="4467225"/>
          <p14:tracePt t="134291" x="3236913" y="4513263"/>
          <p14:tracePt t="134300" x="3224213" y="4557713"/>
          <p14:tracePt t="134306" x="3224213" y="4589463"/>
          <p14:tracePt t="134313" x="3224213" y="4633913"/>
          <p14:tracePt t="134321" x="3236913" y="4678363"/>
          <p14:tracePt t="134329" x="3249613" y="4716463"/>
          <p14:tracePt t="134337" x="3262313" y="4760913"/>
          <p14:tracePt t="134345" x="3281363" y="4799013"/>
          <p14:tracePt t="134353" x="3300413" y="4837113"/>
          <p14:tracePt t="134361" x="3332163" y="4875213"/>
          <p14:tracePt t="134369" x="3357563" y="4894263"/>
          <p14:tracePt t="134377" x="3402013" y="4933950"/>
          <p14:tracePt t="134385" x="3448050" y="4953000"/>
          <p14:tracePt t="134393" x="3486150" y="4972050"/>
          <p14:tracePt t="134401" x="3530600" y="4991100"/>
          <p14:tracePt t="134409" x="3575050" y="5003800"/>
          <p14:tracePt t="134417" x="3638550" y="5022850"/>
          <p14:tracePt t="134425" x="3708400" y="5029200"/>
          <p14:tracePt t="134433" x="3771900" y="5041900"/>
          <p14:tracePt t="134439" x="3835400" y="5041900"/>
          <p14:tracePt t="134448" x="3887788" y="5041900"/>
          <p14:tracePt t="134457" x="3932238" y="5041900"/>
          <p14:tracePt t="134463" x="3976688" y="5041900"/>
          <p14:tracePt t="134473" x="4021138" y="5029200"/>
          <p14:tracePt t="134479" x="4065588" y="5022850"/>
          <p14:tracePt t="134487" x="4116388" y="5003800"/>
          <p14:tracePt t="134495" x="4148138" y="4997450"/>
          <p14:tracePt t="134503" x="4186238" y="4984750"/>
          <p14:tracePt t="134511" x="4217988" y="4978400"/>
          <p14:tracePt t="134519" x="4256088" y="4965700"/>
          <p14:tracePt t="134527" x="4287838" y="4946650"/>
          <p14:tracePt t="134535" x="4313238" y="4940300"/>
          <p14:tracePt t="134543" x="4338638" y="4926013"/>
          <p14:tracePt t="134551" x="4384675" y="4919663"/>
          <p14:tracePt t="134559" x="4422775" y="4906963"/>
          <p14:tracePt t="134567" x="4460875" y="4894263"/>
          <p14:tracePt t="134575" x="4486275" y="4875213"/>
          <p14:tracePt t="134583" x="4511675" y="4862513"/>
          <p14:tracePt t="134590" x="4537075" y="4849813"/>
          <p14:tracePt t="134598" x="4556125" y="4843463"/>
          <p14:tracePt t="134605" x="4568825" y="4830763"/>
          <p14:tracePt t="134614" x="4575175" y="4811713"/>
          <p14:tracePt t="134621" x="4587875" y="4799013"/>
          <p14:tracePt t="134629" x="4587875" y="4779963"/>
          <p14:tracePt t="134637" x="4587875" y="4760913"/>
          <p14:tracePt t="134645" x="4587875" y="4729163"/>
          <p14:tracePt t="134653" x="4587875" y="4691063"/>
          <p14:tracePt t="134661" x="4581525" y="4659313"/>
          <p14:tracePt t="134669" x="4575175" y="4633913"/>
          <p14:tracePt t="134677" x="4562475" y="4595813"/>
          <p14:tracePt t="134685" x="4556125" y="4564063"/>
          <p14:tracePt t="134693" x="4549775" y="4532313"/>
          <p14:tracePt t="134701" x="4543425" y="4506913"/>
          <p14:tracePt t="134709" x="4530725" y="4486275"/>
          <p14:tracePt t="134717" x="4518025" y="4467225"/>
          <p14:tracePt t="134725" x="4511675" y="4448175"/>
          <p14:tracePt t="134734" x="4498975" y="4441825"/>
          <p14:tracePt t="134740" x="4492625" y="4429125"/>
          <p14:tracePt t="134747" x="4479925" y="4416425"/>
          <p14:tracePt t="134755" x="4467225" y="4397375"/>
          <p14:tracePt t="134764" x="4454525" y="4378325"/>
          <p14:tracePt t="134772" x="4441825" y="4371975"/>
          <p14:tracePt t="134779" x="4416425" y="4359275"/>
          <p14:tracePt t="134787" x="4397375" y="4346575"/>
          <p14:tracePt t="134795" x="4365625" y="4333875"/>
          <p14:tracePt t="134803" x="4338638" y="4321175"/>
          <p14:tracePt t="134811" x="4300538" y="4302125"/>
          <p14:tracePt t="134819" x="4281488" y="4295775"/>
          <p14:tracePt t="134827" x="4243388" y="4295775"/>
          <p14:tracePt t="134835" x="4217988" y="4283075"/>
          <p14:tracePt t="134843" x="4186238" y="4283075"/>
          <p14:tracePt t="134851" x="4160838" y="4276725"/>
          <p14:tracePt t="134859" x="4141788" y="4270375"/>
          <p14:tracePt t="134867" x="4129088" y="4270375"/>
          <p14:tracePt t="134873" x="4110038" y="4270375"/>
          <p14:tracePt t="134882" x="4090988" y="4270375"/>
          <p14:tracePt t="134889" x="4078288" y="4270375"/>
          <p14:tracePt t="134898" x="4059238" y="4270375"/>
          <p14:tracePt t="134906" x="4027488" y="4270375"/>
          <p14:tracePt t="134914" x="4002088" y="4270375"/>
          <p14:tracePt t="134923" x="3963988" y="4270375"/>
          <p14:tracePt t="134930" x="3919538" y="4270375"/>
          <p14:tracePt t="134937" x="3873500" y="4276725"/>
          <p14:tracePt t="134945" x="3829050" y="4276725"/>
          <p14:tracePt t="134953" x="3797300" y="4276725"/>
          <p14:tracePt t="134961" x="3765550" y="4283075"/>
          <p14:tracePt t="134969" x="3727450" y="4289425"/>
          <p14:tracePt t="134977" x="3689350" y="4289425"/>
          <p14:tracePt t="134985" x="3644900" y="4295775"/>
          <p14:tracePt t="134993" x="3600450" y="4302125"/>
          <p14:tracePt t="135001" x="3568700" y="4302125"/>
          <p14:tracePt t="135009" x="3530600" y="4308475"/>
          <p14:tracePt t="135016" x="3498850" y="4308475"/>
          <p14:tracePt t="135023" x="3460750" y="4321175"/>
          <p14:tracePt t="135032" x="3427413" y="4340225"/>
          <p14:tracePt t="135040" x="3389313" y="4352925"/>
          <p14:tracePt t="135048" x="3363913" y="4365625"/>
          <p14:tracePt t="135056" x="3344863" y="4378325"/>
          <p14:tracePt t="135064" x="3325813" y="4391025"/>
          <p14:tracePt t="135073" x="3313113" y="4403725"/>
          <p14:tracePt t="135079" x="3306763" y="4410075"/>
          <p14:tracePt t="135087" x="3294063" y="4422775"/>
          <p14:tracePt t="135095" x="3287713" y="4441825"/>
          <p14:tracePt t="135103" x="3281363" y="4454525"/>
          <p14:tracePt t="135111" x="3275013" y="4473575"/>
          <p14:tracePt t="135119" x="3275013" y="4498975"/>
          <p14:tracePt t="135127" x="3275013" y="4513263"/>
          <p14:tracePt t="135135" x="3275013" y="4532313"/>
          <p14:tracePt t="135143" x="3275013" y="4551363"/>
          <p14:tracePt t="135151" x="3281363" y="4570413"/>
          <p14:tracePt t="135157" x="3294063" y="4595813"/>
          <p14:tracePt t="135165" x="3306763" y="4621213"/>
          <p14:tracePt t="135174" x="3319463" y="4659313"/>
          <p14:tracePt t="135182" x="3338513" y="4691063"/>
          <p14:tracePt t="135189" x="3357563" y="4729163"/>
          <p14:tracePt t="135199" x="3370263" y="4767263"/>
          <p14:tracePt t="135205" x="3395663" y="4792663"/>
          <p14:tracePt t="135214" x="3414713" y="4811713"/>
          <p14:tracePt t="135222" x="3441700" y="4843463"/>
          <p14:tracePt t="135229" x="3479800" y="4862513"/>
          <p14:tracePt t="135237" x="3524250" y="4875213"/>
          <p14:tracePt t="135245" x="3568700" y="4894263"/>
          <p14:tracePt t="135253" x="3619500" y="4906963"/>
          <p14:tracePt t="135262" x="3663950" y="4926013"/>
          <p14:tracePt t="135269" x="3708400" y="4940300"/>
          <p14:tracePt t="135277" x="3752850" y="4953000"/>
          <p14:tracePt t="135285" x="3797300" y="4972050"/>
          <p14:tracePt t="135293" x="3848100" y="4984750"/>
          <p14:tracePt t="135301" x="3879850" y="4991100"/>
          <p14:tracePt t="135307" x="3925888" y="5003800"/>
          <p14:tracePt t="135315" x="3957638" y="5010150"/>
          <p14:tracePt t="135323" x="4002088" y="5010150"/>
          <p14:tracePt t="135332" x="4046538" y="5016500"/>
          <p14:tracePt t="135340" x="4078288" y="5016500"/>
          <p14:tracePt t="135348" x="4116388" y="5016500"/>
          <p14:tracePt t="135355" x="4154488" y="5016500"/>
          <p14:tracePt t="135364" x="4198938" y="5022850"/>
          <p14:tracePt t="135371" x="4243388" y="5029200"/>
          <p14:tracePt t="135380" x="4300538" y="5035550"/>
          <p14:tracePt t="135389" x="4359275" y="5048250"/>
          <p14:tracePt t="135396" x="4410075" y="5048250"/>
          <p14:tracePt t="135403" x="4467225" y="5054600"/>
          <p14:tracePt t="135411" x="4518025" y="5054600"/>
          <p14:tracePt t="135419" x="4575175" y="5054600"/>
          <p14:tracePt t="135427" x="4619625" y="5041900"/>
          <p14:tracePt t="135435" x="4664075" y="5029200"/>
          <p14:tracePt t="135441" x="4683125" y="5022850"/>
          <p14:tracePt t="135449" x="4695825" y="5010150"/>
          <p14:tracePt t="135457" x="4708525" y="5003800"/>
          <p14:tracePt t="135465" x="4721225" y="4997450"/>
          <p14:tracePt t="135473" x="4727575" y="4984750"/>
          <p14:tracePt t="135481" x="4733925" y="4972050"/>
          <p14:tracePt t="135494" x="4733925" y="4959350"/>
          <p14:tracePt t="135499" x="4733925" y="4953000"/>
          <p14:tracePt t="135509" x="4733925" y="4933950"/>
          <p14:tracePt t="135513" x="4733925" y="4906963"/>
          <p14:tracePt t="135523" x="4733925" y="4900613"/>
          <p14:tracePt t="135529" x="4733925" y="4881563"/>
          <p14:tracePt t="135538" x="4733925" y="4868863"/>
          <p14:tracePt t="135545" x="4733925" y="4849813"/>
          <p14:tracePt t="135553" x="4733925" y="4837113"/>
          <p14:tracePt t="135561" x="4733925" y="4830763"/>
          <p14:tracePt t="135569" x="4733925" y="4811713"/>
          <p14:tracePt t="135578" x="4727575" y="4792663"/>
          <p14:tracePt t="135585" x="4721225" y="4779963"/>
          <p14:tracePt t="135593" x="4721225" y="4767263"/>
          <p14:tracePt t="135599" x="4721225" y="4754563"/>
          <p14:tracePt t="135607" x="4714875" y="4735513"/>
          <p14:tracePt t="135615" x="4714875" y="4722813"/>
          <p14:tracePt t="135623" x="4714875" y="4703763"/>
          <p14:tracePt t="135631" x="4708525" y="4691063"/>
          <p14:tracePt t="135639" x="4708525" y="4684713"/>
          <p14:tracePt t="135648" x="4702175" y="4659313"/>
          <p14:tracePt t="135655" x="4689475" y="4633913"/>
          <p14:tracePt t="135664" x="4676775" y="4595813"/>
          <p14:tracePt t="135671" x="4664075" y="4557713"/>
          <p14:tracePt t="135681" x="4645025" y="4525963"/>
          <p14:tracePt t="135688" x="4625975" y="4492625"/>
          <p14:tracePt t="135696" x="4613275" y="4467225"/>
          <p14:tracePt t="135703" x="4587875" y="4448175"/>
          <p14:tracePt t="135711" x="4568825" y="4429125"/>
          <p14:tracePt t="135719" x="4543425" y="4403725"/>
          <p14:tracePt t="135727" x="4537075" y="4391025"/>
          <p14:tracePt t="135733" x="4524375" y="4378325"/>
          <p14:tracePt t="135741" x="4511675" y="4365625"/>
          <p14:tracePt t="135749" x="4498975" y="4359275"/>
          <p14:tracePt t="135758" x="4492625" y="4346575"/>
          <p14:tracePt t="135765" x="4473575" y="4333875"/>
          <p14:tracePt t="135773" x="4460875" y="4321175"/>
          <p14:tracePt t="135781" x="4441825" y="4308475"/>
          <p14:tracePt t="135790" x="4422775" y="4302125"/>
          <p14:tracePt t="135798" x="4416425" y="4295775"/>
          <p14:tracePt t="135810" x="4397375" y="4289425"/>
          <p14:tracePt t="135813" x="4384675" y="4283075"/>
          <p14:tracePt t="135821" x="4378325" y="4283075"/>
          <p14:tracePt t="135829" x="4365625" y="4276725"/>
          <p14:tracePt t="135838" x="4352925" y="4276725"/>
          <p14:tracePt t="135846" x="4346575" y="4276725"/>
          <p14:tracePt t="135854" x="4332288" y="4270375"/>
          <p14:tracePt t="135861" x="4319588" y="4270375"/>
          <p14:tracePt t="135869" x="4306888" y="4270375"/>
          <p14:tracePt t="135874" x="4294188" y="4270375"/>
          <p14:tracePt t="135888" x="4275138" y="4264025"/>
          <p14:tracePt t="135891" x="4262438" y="4264025"/>
          <p14:tracePt t="135899" x="4243388" y="4264025"/>
          <p14:tracePt t="135907" x="4224338" y="4264025"/>
          <p14:tracePt t="135915" x="4211638" y="4264025"/>
          <p14:tracePt t="135923" x="4192588" y="4264025"/>
          <p14:tracePt t="135931" x="4167188" y="4264025"/>
          <p14:tracePt t="135939" x="4154488" y="4264025"/>
          <p14:tracePt t="135948" x="4141788" y="4264025"/>
          <p14:tracePt t="135955" x="4122738" y="4264025"/>
          <p14:tracePt t="135964" x="4110038" y="4270375"/>
          <p14:tracePt t="135971" x="4097338" y="4270375"/>
          <p14:tracePt t="135980" x="4084638" y="4283075"/>
          <p14:tracePt t="135989" x="4065588" y="4289425"/>
          <p14:tracePt t="135995" x="4033838" y="4295775"/>
          <p14:tracePt t="136005" x="4008438" y="4302125"/>
          <p14:tracePt t="136011" x="3989388" y="4302125"/>
          <p14:tracePt t="136017" x="3963988" y="4302125"/>
          <p14:tracePt t="136025" x="3925888" y="4302125"/>
          <p14:tracePt t="136033" x="3887788" y="4302125"/>
          <p14:tracePt t="136042" x="3848100" y="4302125"/>
          <p14:tracePt t="136049" x="3797300" y="4314825"/>
          <p14:tracePt t="136057" x="3752850" y="4321175"/>
          <p14:tracePt t="136065" x="3708400" y="4333875"/>
          <p14:tracePt t="136073" x="3663950" y="4340225"/>
          <p14:tracePt t="136081" x="3619500" y="4346575"/>
          <p14:tracePt t="136089" x="3581400" y="4346575"/>
          <p14:tracePt t="136098" x="3536950" y="4352925"/>
          <p14:tracePt t="136105" x="3486150" y="4365625"/>
          <p14:tracePt t="136114" x="3441700" y="4384675"/>
          <p14:tracePt t="136121" x="3408363" y="4397375"/>
          <p14:tracePt t="136129" x="3370263" y="4410075"/>
          <p14:tracePt t="136137" x="3344863" y="4422775"/>
          <p14:tracePt t="136145" x="3325813" y="4435475"/>
          <p14:tracePt t="136153" x="3313113" y="4448175"/>
          <p14:tracePt t="136161" x="3300413" y="4460875"/>
          <p14:tracePt t="136169" x="3294063" y="4473575"/>
          <p14:tracePt t="136175" x="3281363" y="4479925"/>
          <p14:tracePt t="136183" x="3268663" y="4492625"/>
          <p14:tracePt t="136191" x="3255963" y="4506913"/>
          <p14:tracePt t="136200" x="3243263" y="4525963"/>
          <p14:tracePt t="136206" x="3236913" y="4545013"/>
          <p14:tracePt t="136215" x="3224213" y="4551363"/>
          <p14:tracePt t="136224" x="3211513" y="4576763"/>
          <p14:tracePt t="136232" x="3198813" y="4602163"/>
          <p14:tracePt t="136239" x="3186113" y="4633913"/>
          <p14:tracePt t="136248" x="3179763" y="4652963"/>
          <p14:tracePt t="136255" x="3179763" y="4665663"/>
          <p14:tracePt t="136264" x="3179763" y="4691063"/>
          <p14:tracePt t="136271" x="3179763" y="4703763"/>
          <p14:tracePt t="136280" x="3179763" y="4729163"/>
          <p14:tracePt t="136287" x="3179763" y="4754563"/>
          <p14:tracePt t="136296" x="3192463" y="4773613"/>
          <p14:tracePt t="136305" x="3198813" y="4799013"/>
          <p14:tracePt t="136309" x="3211513" y="4811713"/>
          <p14:tracePt t="136317" x="3224213" y="4824413"/>
          <p14:tracePt t="136325" x="3236913" y="4837113"/>
          <p14:tracePt t="136333" x="3249613" y="4849813"/>
          <p14:tracePt t="136341" x="3255963" y="4862513"/>
          <p14:tracePt t="136349" x="3268663" y="4875213"/>
          <p14:tracePt t="136357" x="3281363" y="4875213"/>
          <p14:tracePt t="136365" x="3313113" y="4881563"/>
          <p14:tracePt t="136373" x="3357563" y="4894263"/>
          <p14:tracePt t="136383" x="3414713" y="4894263"/>
          <p14:tracePt t="136389" x="3479800" y="4900613"/>
          <p14:tracePt t="136398" x="3543300" y="4900613"/>
          <p14:tracePt t="136405" x="3600450" y="4913313"/>
          <p14:tracePt t="136414" x="3663950" y="4926013"/>
          <p14:tracePt t="136422" x="3727450" y="4933950"/>
          <p14:tracePt t="136430" x="3784600" y="4946650"/>
          <p14:tracePt t="136437" x="3841750" y="4965700"/>
          <p14:tracePt t="136443" x="3894138" y="4978400"/>
          <p14:tracePt t="136451" x="3951288" y="4997450"/>
          <p14:tracePt t="136459" x="4008438" y="5003800"/>
          <p14:tracePt t="136467" x="4052888" y="5010150"/>
          <p14:tracePt t="136475" x="4103688" y="5022850"/>
          <p14:tracePt t="136483" x="4167188" y="5029200"/>
          <p14:tracePt t="136491" x="4211638" y="5035550"/>
          <p14:tracePt t="136499" x="4256088" y="5035550"/>
          <p14:tracePt t="136507" x="4313238" y="5035550"/>
          <p14:tracePt t="136516" x="4359275" y="5029200"/>
          <p14:tracePt t="136523" x="4403725" y="5010150"/>
          <p14:tracePt t="136531" x="4448175" y="4997450"/>
          <p14:tracePt t="136539" x="4486275" y="4984750"/>
          <p14:tracePt t="136547" x="4524375" y="4965700"/>
          <p14:tracePt t="136555" x="4556125" y="4953000"/>
          <p14:tracePt t="136564" x="4594225" y="4940300"/>
          <p14:tracePt t="136571" x="4613275" y="4926013"/>
          <p14:tracePt t="136581" x="4632325" y="4913313"/>
          <p14:tracePt t="136587" x="4638675" y="4900613"/>
          <p14:tracePt t="136593" x="4651375" y="4887913"/>
          <p14:tracePt t="136601" x="4664075" y="4881563"/>
          <p14:tracePt t="136609" x="4676775" y="4868863"/>
          <p14:tracePt t="136617" x="4676775" y="4856163"/>
          <p14:tracePt t="136625" x="4689475" y="4843463"/>
          <p14:tracePt t="136633" x="4695825" y="4837113"/>
          <p14:tracePt t="136641" x="4695825" y="4824413"/>
          <p14:tracePt t="136649" x="4702175" y="4805363"/>
          <p14:tracePt t="136657" x="4708525" y="4786313"/>
          <p14:tracePt t="136665" x="4708525" y="4767263"/>
          <p14:tracePt t="136672" x="4708525" y="4748213"/>
          <p14:tracePt t="136681" x="4708525" y="4735513"/>
          <p14:tracePt t="136689" x="4708525" y="4722813"/>
          <p14:tracePt t="136699" x="4708525" y="4710113"/>
          <p14:tracePt t="136707" x="4708525" y="4703763"/>
          <p14:tracePt t="136714" x="4708525" y="4691063"/>
          <p14:tracePt t="136723" x="4708525" y="4684713"/>
          <p14:tracePt t="136729" x="4708525" y="4672013"/>
          <p14:tracePt t="136735" x="4708525" y="4665663"/>
          <p14:tracePt t="136751" x="4708525" y="4652963"/>
          <p14:tracePt t="136759" x="4708525" y="4646613"/>
          <p14:tracePt t="136767" x="4708525" y="4640263"/>
          <p14:tracePt t="136775" x="4708525" y="4633913"/>
          <p14:tracePt t="136783" x="4708525" y="4627563"/>
          <p14:tracePt t="136804" x="4708525" y="4621213"/>
          <p14:tracePt t="136827" x="4708525" y="4614863"/>
          <p14:tracePt t="138347" x="4708525" y="4589463"/>
          <p14:tracePt t="138356" x="4689475" y="4479925"/>
          <p14:tracePt t="138362" x="4676775" y="4391025"/>
          <p14:tracePt t="138371" x="4657725" y="4327525"/>
          <p14:tracePt t="138379" x="4645025" y="4283075"/>
          <p14:tracePt t="138389" x="4619625" y="4232275"/>
          <p14:tracePt t="138393" x="4606925" y="4187825"/>
          <p14:tracePt t="138403" x="4568825" y="4143375"/>
          <p14:tracePt t="138409" x="4530725" y="4092575"/>
          <p14:tracePt t="138418" x="4486275" y="4059238"/>
          <p14:tracePt t="138425" x="4435475" y="4021138"/>
          <p14:tracePt t="138434" x="4378325" y="4002088"/>
          <p14:tracePt t="138441" x="4319588" y="3989388"/>
          <p14:tracePt t="138449" x="4256088" y="3970338"/>
          <p14:tracePt t="138457" x="4192588" y="3957638"/>
          <p14:tracePt t="138465" x="4122738" y="3938588"/>
          <p14:tracePt t="138473" x="4059238" y="3919538"/>
          <p14:tracePt t="138481" x="4002088" y="3906838"/>
          <p14:tracePt t="138490" x="3944938" y="3887788"/>
          <p14:tracePt t="138497" x="3894138" y="3881438"/>
          <p14:tracePt t="138503" x="3835400" y="3875088"/>
          <p14:tracePt t="138512" x="3771900" y="3875088"/>
          <p14:tracePt t="138520" x="3708400" y="3875088"/>
          <p14:tracePt t="138528" x="3644900" y="3875088"/>
          <p14:tracePt t="138536" x="3600450" y="3881438"/>
          <p14:tracePt t="138544" x="3556000" y="3887788"/>
          <p14:tracePt t="138553" x="3511550" y="3900488"/>
          <p14:tracePt t="138560" x="3473450" y="3906838"/>
          <p14:tracePt t="138567" x="3454400" y="3913188"/>
          <p14:tracePt t="138574" x="3421063" y="3925888"/>
          <p14:tracePt t="138588" x="3389313" y="3938588"/>
          <p14:tracePt t="138592" x="3363913" y="3951288"/>
          <p14:tracePt t="138600" x="3313113" y="3963988"/>
          <p14:tracePt t="138607" x="3268663" y="3989388"/>
          <p14:tracePt t="138615" x="3230563" y="4021138"/>
          <p14:tracePt t="138623" x="3205163" y="4046538"/>
          <p14:tracePt t="138631" x="3173413" y="4092575"/>
          <p14:tracePt t="138637" x="3160713" y="4124325"/>
          <p14:tracePt t="138645" x="3141663" y="4168775"/>
          <p14:tracePt t="138653" x="3128963" y="4225925"/>
          <p14:tracePt t="138661" x="3109913" y="4289425"/>
          <p14:tracePt t="138669" x="3103563" y="4346575"/>
          <p14:tracePt t="138678" x="3103563" y="4410075"/>
          <p14:tracePt t="138685" x="3122613" y="4479925"/>
          <p14:tracePt t="138694" x="3154363" y="4538663"/>
          <p14:tracePt t="138702" x="3205163" y="4589463"/>
          <p14:tracePt t="138710" x="3249613" y="4633913"/>
          <p14:tracePt t="138717" x="3300413" y="4684713"/>
          <p14:tracePt t="138725" x="3351213" y="4722813"/>
          <p14:tracePt t="138733" x="3395663" y="4767263"/>
          <p14:tracePt t="138741" x="3448050" y="4799013"/>
          <p14:tracePt t="138749" x="3492500" y="4811713"/>
          <p14:tracePt t="138757" x="3530600" y="4824413"/>
          <p14:tracePt t="138765" x="3575050" y="4843463"/>
          <p14:tracePt t="138773" x="3632200" y="4856163"/>
          <p14:tracePt t="138781" x="3695700" y="4875213"/>
          <p14:tracePt t="138787" x="3771900" y="4894263"/>
          <p14:tracePt t="138795" x="3860800" y="4906963"/>
          <p14:tracePt t="138803" x="3944938" y="4919663"/>
          <p14:tracePt t="138811" x="4021138" y="4926013"/>
          <p14:tracePt t="138819" x="4116388" y="4926013"/>
          <p14:tracePt t="138829" x="4198938" y="4926013"/>
          <p14:tracePt t="138835" x="4262438" y="4926013"/>
          <p14:tracePt t="138844" x="4325938" y="4926013"/>
          <p14:tracePt t="138851" x="4371975" y="4926013"/>
          <p14:tracePt t="138859" x="4416425" y="4906963"/>
          <p14:tracePt t="138867" x="4435475" y="4900613"/>
          <p14:tracePt t="138875" x="4454525" y="4894263"/>
          <p14:tracePt t="138883" x="4467225" y="4881563"/>
          <p14:tracePt t="138902" x="4486275" y="4843463"/>
          <p14:tracePt t="138907" x="4498975" y="4824413"/>
          <p14:tracePt t="138915" x="4505325" y="4792663"/>
          <p14:tracePt t="138923" x="4524375" y="4754563"/>
          <p14:tracePt t="138929" x="4524375" y="4722813"/>
          <p14:tracePt t="138937" x="4524375" y="4678363"/>
          <p14:tracePt t="138945" x="4524375" y="4659313"/>
          <p14:tracePt t="138953" x="4511675" y="4627563"/>
          <p14:tracePt t="138962" x="4498975" y="4614863"/>
          <p14:tracePt t="138969" x="4479925" y="4595813"/>
          <p14:tracePt t="138977" x="4454525" y="4583113"/>
          <p14:tracePt t="138985" x="4429125" y="4570413"/>
          <p14:tracePt t="138994" x="4384675" y="4557713"/>
          <p14:tracePt t="139002" x="4332288" y="4545013"/>
          <p14:tracePt t="139010" x="4300538" y="4532313"/>
          <p14:tracePt t="139019" x="4256088" y="4525963"/>
          <p14:tracePt t="139025" x="4217988" y="4519613"/>
          <p14:tracePt t="139033" x="4173538" y="4519613"/>
          <p14:tracePt t="139041" x="4154488" y="4519613"/>
          <p14:tracePt t="139049" x="4135438" y="4519613"/>
          <p14:tracePt t="139057" x="4122738" y="4519613"/>
          <p14:tracePt t="139063" x="4116388" y="4519613"/>
          <p14:tracePt t="139424" x="4129088" y="4519613"/>
          <p14:tracePt t="139431" x="4179888" y="4532313"/>
          <p14:tracePt t="139439" x="4237038" y="4545013"/>
          <p14:tracePt t="139447" x="4306888" y="4551363"/>
          <p14:tracePt t="139455" x="4378325" y="4551363"/>
          <p14:tracePt t="139465" x="4454525" y="4532313"/>
          <p14:tracePt t="139473" x="4505325" y="4519613"/>
          <p14:tracePt t="139481" x="4556125" y="4506913"/>
          <p14:tracePt t="139489" x="4587875" y="4506913"/>
          <p14:tracePt t="139497" x="4594225" y="4506913"/>
          <p14:tracePt t="139571" x="4600575" y="4506913"/>
          <p14:tracePt t="139579" x="4613275" y="4513263"/>
          <p14:tracePt t="139586" x="4632325" y="4525963"/>
          <p14:tracePt t="139595" x="4657725" y="4538663"/>
          <p14:tracePt t="139603" x="4689475" y="4551363"/>
          <p14:tracePt t="139611" x="4733925" y="4570413"/>
          <p14:tracePt t="139619" x="4778375" y="4576763"/>
          <p14:tracePt t="139627" x="4837113" y="4576763"/>
          <p14:tracePt t="139635" x="4913313" y="4583113"/>
          <p14:tracePt t="139644" x="4995863" y="4602163"/>
          <p14:tracePt t="139652" x="5091113" y="4602163"/>
          <p14:tracePt t="139660" x="5199063" y="4608513"/>
          <p14:tracePt t="139668" x="5327650" y="4608513"/>
          <p14:tracePt t="139675" x="5486400" y="4602163"/>
          <p14:tracePt t="139681" x="5626100" y="4583113"/>
          <p14:tracePt t="139689" x="5735638" y="4564063"/>
          <p14:tracePt t="139697" x="5856288" y="4551363"/>
          <p14:tracePt t="139705" x="5938838" y="4532313"/>
          <p14:tracePt t="139713" x="6015038" y="4513263"/>
          <p14:tracePt t="139720" x="6072188" y="4498975"/>
          <p14:tracePt t="139729" x="6116638" y="4479925"/>
          <p14:tracePt t="139736" x="6135688" y="4473575"/>
          <p14:tracePt t="139745" x="6148388" y="4473575"/>
          <p14:tracePt t="139977" x="6207125" y="4486275"/>
          <p14:tracePt t="139984" x="6296025" y="4506913"/>
          <p14:tracePt t="139994" x="6391275" y="4525963"/>
          <p14:tracePt t="140000" x="6524625" y="4545013"/>
          <p14:tracePt t="140010" x="6640513" y="4545013"/>
          <p14:tracePt t="140018" x="6761163" y="4545013"/>
          <p14:tracePt t="140028" x="6856413" y="4532313"/>
          <p14:tracePt t="140035" x="6919913" y="4506913"/>
          <p14:tracePt t="140043" x="6970713" y="4473575"/>
          <p14:tracePt t="140051" x="6983413" y="4435475"/>
          <p14:tracePt t="140059" x="6983413" y="4403725"/>
          <p14:tracePt t="140068" x="6964363" y="4359275"/>
          <p14:tracePt t="140075" x="6932613" y="4308475"/>
          <p14:tracePt t="140084" x="6888163" y="4257675"/>
          <p14:tracePt t="140091" x="6837363" y="4213225"/>
          <p14:tracePt t="140099" x="6773863" y="4162425"/>
          <p14:tracePt t="140105" x="6710363" y="4124325"/>
          <p14:tracePt t="140113" x="6646863" y="4111625"/>
          <p14:tracePt t="140121" x="6569075" y="4092575"/>
          <p14:tracePt t="140129" x="6492875" y="4073525"/>
          <p14:tracePt t="140137" x="6416675" y="4065588"/>
          <p14:tracePt t="140145" x="6321425" y="4046538"/>
          <p14:tracePt t="140153" x="6245225" y="4040188"/>
          <p14:tracePt t="140161" x="6167438" y="4040188"/>
          <p14:tracePt t="140170" x="6103938" y="4040188"/>
          <p14:tracePt t="140177" x="6040438" y="4052888"/>
          <p14:tracePt t="140184" x="5983288" y="4065588"/>
          <p14:tracePt t="140194" x="5926138" y="4086225"/>
          <p14:tracePt t="140201" x="5894388" y="4098925"/>
          <p14:tracePt t="140210" x="5856288" y="4111625"/>
          <p14:tracePt t="140217" x="5830888" y="4124325"/>
          <p14:tracePt t="140225" x="5811838" y="4156075"/>
          <p14:tracePt t="140233" x="5792788" y="4187825"/>
          <p14:tracePt t="140242" x="5780088" y="4225925"/>
          <p14:tracePt t="140249" x="5773738" y="4270375"/>
          <p14:tracePt t="140255" x="5773738" y="4302125"/>
          <p14:tracePt t="140263" x="5767388" y="4346575"/>
          <p14:tracePt t="140271" x="5767388" y="4391025"/>
          <p14:tracePt t="140279" x="5767388" y="4435475"/>
          <p14:tracePt t="140287" x="5780088" y="4479925"/>
          <p14:tracePt t="140295" x="5799138" y="4525963"/>
          <p14:tracePt t="140302" x="5811838" y="4576763"/>
          <p14:tracePt t="140311" x="5837238" y="4621213"/>
          <p14:tracePt t="140318" x="5856288" y="4646613"/>
          <p14:tracePt t="140327" x="5894388" y="4678363"/>
          <p14:tracePt t="140334" x="5932488" y="4710113"/>
          <p14:tracePt t="140343" x="5970588" y="4729163"/>
          <p14:tracePt t="140352" x="6015038" y="4760913"/>
          <p14:tracePt t="140360" x="6065838" y="4792663"/>
          <p14:tracePt t="140367" x="6129338" y="4811713"/>
          <p14:tracePt t="140375" x="6200775" y="4837113"/>
          <p14:tracePt t="140383" x="6264275" y="4849813"/>
          <p14:tracePt t="140391" x="6340475" y="4862513"/>
          <p14:tracePt t="140397" x="6423025" y="4862513"/>
          <p14:tracePt t="140405" x="6530975" y="4862513"/>
          <p14:tracePt t="140415" x="6613525" y="4862513"/>
          <p14:tracePt t="140422" x="6697663" y="4856163"/>
          <p14:tracePt t="140430" x="6754813" y="4843463"/>
          <p14:tracePt t="140439" x="6799263" y="4830763"/>
          <p14:tracePt t="140447" x="6850063" y="4805363"/>
          <p14:tracePt t="140455" x="6894513" y="4760913"/>
          <p14:tracePt t="140463" x="6919913" y="4735513"/>
          <p14:tracePt t="140468" x="6932613" y="4691063"/>
          <p14:tracePt t="140478" x="6951663" y="4646613"/>
          <p14:tracePt t="140485" x="6958013" y="4602163"/>
          <p14:tracePt t="140495" x="6958013" y="4570413"/>
          <p14:tracePt t="140502" x="6958013" y="4525963"/>
          <p14:tracePt t="140511" x="6951663" y="4498975"/>
          <p14:tracePt t="140518" x="6938963" y="4486275"/>
          <p14:tracePt t="140529" x="6932613" y="4467225"/>
          <p14:tracePt t="140537" x="6926263" y="4460875"/>
          <p14:tracePt t="147251" x="6919913" y="4441825"/>
          <p14:tracePt t="147259" x="6888163" y="4391025"/>
          <p14:tracePt t="147268" x="6818313" y="4378325"/>
          <p14:tracePt t="147275" x="6723063" y="4378325"/>
          <p14:tracePt t="147284" x="6613525" y="4359275"/>
          <p14:tracePt t="147291" x="6499225" y="4340225"/>
          <p14:tracePt t="147299" x="6384925" y="4340225"/>
          <p14:tracePt t="147307" x="6276975" y="4340225"/>
          <p14:tracePt t="147315" x="6175375" y="4340225"/>
          <p14:tracePt t="147323" x="6097588" y="4340225"/>
          <p14:tracePt t="147331" x="6002338" y="4359275"/>
          <p14:tracePt t="147339" x="5907088" y="4365625"/>
          <p14:tracePt t="147346" x="5811838" y="4365625"/>
          <p14:tracePt t="147355" x="5735638" y="4378325"/>
          <p14:tracePt t="147363" x="5645150" y="4384675"/>
          <p14:tracePt t="147371" x="5581650" y="4391025"/>
          <p14:tracePt t="147378" x="5518150" y="4391025"/>
          <p14:tracePt t="147385" x="5454650" y="4391025"/>
          <p14:tracePt t="147395" x="5391150" y="4391025"/>
          <p14:tracePt t="147401" x="5334000" y="4371975"/>
          <p14:tracePt t="147412" x="5270500" y="4359275"/>
          <p14:tracePt t="147417" x="5199063" y="4340225"/>
          <p14:tracePt t="147425" x="5135563" y="4327525"/>
          <p14:tracePt t="147434" x="5072063" y="4308475"/>
          <p14:tracePt t="147441" x="5014913" y="4295775"/>
          <p14:tracePt t="147449" x="4957763" y="4276725"/>
          <p14:tracePt t="147457" x="4894263" y="4251325"/>
          <p14:tracePt t="147465" x="4824413" y="4225925"/>
          <p14:tracePt t="147473" x="4740275" y="4213225"/>
          <p14:tracePt t="147481" x="4638675" y="4181475"/>
          <p14:tracePt t="147489" x="4543425" y="4156075"/>
          <p14:tracePt t="147497" x="4435475" y="4137025"/>
          <p14:tracePt t="147505" x="4332288" y="4124325"/>
          <p14:tracePt t="147512" x="4224338" y="4105275"/>
          <p14:tracePt t="147521" x="4116388" y="4086225"/>
          <p14:tracePt t="147527" x="3995738" y="4065588"/>
          <p14:tracePt t="147536" x="3873500" y="4046538"/>
          <p14:tracePt t="147545" x="3778250" y="4027488"/>
          <p14:tracePt t="147551" x="3714750" y="4021138"/>
          <p14:tracePt t="147561" x="3638550" y="4021138"/>
          <p14:tracePt t="147567" x="3575050" y="4014788"/>
          <p14:tracePt t="147575" x="3511550" y="3995738"/>
          <p14:tracePt t="147584" x="3460750" y="3989388"/>
          <p14:tracePt t="147591" x="3414713" y="3976688"/>
          <p14:tracePt t="147599" x="3370263" y="3957638"/>
          <p14:tracePt t="147607" x="3338513" y="3951288"/>
          <p14:tracePt t="147615" x="3319463" y="3938588"/>
          <p14:tracePt t="147623" x="3306763" y="3938588"/>
          <p14:tracePt t="147631" x="3294063" y="3932238"/>
          <p14:tracePt t="147639" x="3287713" y="3925888"/>
          <p14:tracePt t="147646" x="3275013" y="3925888"/>
          <p14:tracePt t="147655" x="3262313" y="3919538"/>
          <p14:tracePt t="147663" x="3255963" y="3919538"/>
          <p14:tracePt t="147670" x="3243263" y="3919538"/>
          <p14:tracePt t="147678" x="3236913" y="3919538"/>
          <p14:tracePt t="147686" x="3224213" y="3919538"/>
          <p14:tracePt t="147694" x="3211513" y="3919538"/>
          <p14:tracePt t="147712" x="3205163" y="3919538"/>
          <p14:tracePt t="147757" x="3198813" y="3919538"/>
          <p14:tracePt t="147770" x="3198813" y="3913188"/>
          <p14:tracePt t="147777" x="3192463" y="3913188"/>
          <p14:tracePt t="147786" x="3186113" y="3906838"/>
          <p14:tracePt t="147793" x="3179763" y="3906838"/>
          <p14:tracePt t="147915" x="3179763" y="3894138"/>
          <p14:tracePt t="147923" x="3192463" y="3875088"/>
          <p14:tracePt t="147931" x="3205163" y="3868738"/>
          <p14:tracePt t="147939" x="3217863" y="3856038"/>
          <p14:tracePt t="147947" x="3224213" y="3849688"/>
          <p14:tracePt t="147955" x="3224213" y="3843338"/>
          <p14:tracePt t="147963" x="3230563" y="3843338"/>
          <p14:tracePt t="147983" x="3230563" y="3836988"/>
          <p14:tracePt t="148286" x="3230563" y="3830638"/>
          <p14:tracePt t="148294" x="3224213" y="3824288"/>
          <p14:tracePt t="148303" x="3217863" y="3817938"/>
          <p14:tracePt t="148312" x="3205163" y="3817938"/>
          <p14:tracePt t="148317" x="3205163" y="3811588"/>
          <p14:tracePt t="148341" x="3198813" y="3811588"/>
          <p14:tracePt t="148491" x="3205163" y="3811588"/>
          <p14:tracePt t="148499" x="3211513" y="3817938"/>
          <p14:tracePt t="148508" x="3217863" y="3830638"/>
          <p14:tracePt t="148515" x="3217863" y="3843338"/>
          <p14:tracePt t="148523" x="3224213" y="3849688"/>
          <p14:tracePt t="148531" x="3224213" y="3862388"/>
          <p14:tracePt t="148540" x="3230563" y="3868738"/>
          <p14:tracePt t="148555" x="3236913" y="3868738"/>
          <p14:tracePt t="148563" x="3236913" y="3875088"/>
          <p14:tracePt t="148572" x="3243263" y="3875088"/>
          <p14:tracePt t="148579" x="3249613" y="3875088"/>
          <p14:tracePt t="148587" x="3249613" y="3881438"/>
          <p14:tracePt t="148603" x="3255963" y="3887788"/>
          <p14:tracePt t="148611" x="3262313" y="3887788"/>
          <p14:tracePt t="148619" x="3268663" y="3887788"/>
          <p14:tracePt t="148626" x="3268663" y="3894138"/>
          <p14:tracePt t="148635" x="3281363" y="3900488"/>
          <p14:tracePt t="148644" x="3294063" y="3906838"/>
          <p14:tracePt t="148652" x="3300413" y="3906838"/>
          <p14:tracePt t="148659" x="3313113" y="3906838"/>
          <p14:tracePt t="148670" x="3319463" y="3906838"/>
          <p14:tracePt t="148677" x="3325813" y="3906838"/>
          <p14:tracePt t="148686" x="3338513" y="3906838"/>
          <p14:tracePt t="148701" x="3344863" y="3906838"/>
          <p14:tracePt t="148709" x="3357563" y="3906838"/>
          <p14:tracePt t="148717" x="3363913" y="3906838"/>
          <p14:tracePt t="148726" x="3376613" y="3906838"/>
          <p14:tracePt t="148733" x="3408363" y="3919538"/>
          <p14:tracePt t="148741" x="3454400" y="3925888"/>
          <p14:tracePt t="148752" x="3511550" y="3932238"/>
          <p14:tracePt t="148757" x="3562350" y="3938588"/>
          <p14:tracePt t="148767" x="3619500" y="3938588"/>
          <p14:tracePt t="148776" x="3670300" y="3938588"/>
          <p14:tracePt t="148784" x="3714750" y="3938588"/>
          <p14:tracePt t="148792" x="3746500" y="3938588"/>
          <p14:tracePt t="148799" x="3771900" y="3938588"/>
          <p14:tracePt t="148806" x="3778250" y="3938588"/>
          <p14:tracePt t="148815" x="3790950" y="3938588"/>
          <p14:tracePt t="148823" x="3803650" y="3944938"/>
          <p14:tracePt t="148831" x="3810000" y="3944938"/>
          <p14:tracePt t="148842" x="3822700" y="3951288"/>
          <p14:tracePt t="148849" x="3835400" y="3951288"/>
          <p14:tracePt t="148857" x="3841750" y="3957638"/>
          <p14:tracePt t="148865" x="3860800" y="3963988"/>
          <p14:tracePt t="148873" x="3887788" y="3970338"/>
          <p14:tracePt t="148881" x="3932238" y="3976688"/>
          <p14:tracePt t="148893" x="3976688" y="3989388"/>
          <p14:tracePt t="148897" x="4033838" y="3995738"/>
          <p14:tracePt t="148905" x="4084638" y="4008438"/>
          <p14:tracePt t="148913" x="4129088" y="4021138"/>
          <p14:tracePt t="148920" x="4173538" y="4021138"/>
          <p14:tracePt t="148928" x="4217988" y="4021138"/>
          <p14:tracePt t="148937" x="4262438" y="4027488"/>
          <p14:tracePt t="148944" x="4287838" y="4027488"/>
          <p14:tracePt t="148953" x="4300538" y="4027488"/>
          <p14:tracePt t="148961" x="4319588" y="4027488"/>
          <p14:tracePt t="148970" x="4332288" y="4027488"/>
          <p14:tracePt t="148987" x="4338638" y="4027488"/>
          <p14:tracePt t="148994" x="4352925" y="4027488"/>
          <p14:tracePt t="149005" x="4359275" y="4027488"/>
          <p14:tracePt t="149014" x="4378325" y="4027488"/>
          <p14:tracePt t="149022" x="4397375" y="4021138"/>
          <p14:tracePt t="149030" x="4429125" y="4014788"/>
          <p14:tracePt t="149037" x="4454525" y="4008438"/>
          <p14:tracePt t="149044" x="4467225" y="4002088"/>
          <p14:tracePt t="149055" x="4479925" y="4002088"/>
          <p14:tracePt t="149063" x="4486275" y="4002088"/>
          <p14:tracePt t="149081" x="4492625" y="4002088"/>
          <p14:tracePt t="149209" x="4492625" y="3989388"/>
          <p14:tracePt t="149215" x="4498975" y="3976688"/>
          <p14:tracePt t="149223" x="4505325" y="3970338"/>
          <p14:tracePt t="149231" x="4511675" y="3957638"/>
          <p14:tracePt t="149238" x="4511675" y="3944938"/>
          <p14:tracePt t="149247" x="4518025" y="3932238"/>
          <p14:tracePt t="149254" x="4524375" y="3913188"/>
          <p14:tracePt t="149263" x="4524375" y="3900488"/>
          <p14:tracePt t="149270" x="4530725" y="3887788"/>
          <p14:tracePt t="149278" x="4530725" y="3881438"/>
          <p14:tracePt t="149287" x="4530725" y="3875088"/>
          <p14:tracePt t="149295" x="4530725" y="3868738"/>
          <p14:tracePt t="149335" x="4530725" y="3862388"/>
          <p14:tracePt t="149342" x="4530725" y="3856038"/>
          <p14:tracePt t="149351" x="4530725" y="3849688"/>
          <p14:tracePt t="149359" x="4530725" y="3836988"/>
          <p14:tracePt t="149368" x="4530725" y="3830638"/>
          <p14:tracePt t="149373" x="4530725" y="3817938"/>
          <p14:tracePt t="149381" x="4530725" y="3805238"/>
          <p14:tracePt t="149389" x="4530725" y="3798888"/>
          <p14:tracePt t="149397" x="4530725" y="3792538"/>
          <p14:tracePt t="149405" x="4530725" y="3779838"/>
          <p14:tracePt t="149428" x="4524375" y="3779838"/>
          <p14:tracePt t="149437" x="4518025" y="3773488"/>
          <p14:tracePt t="149445" x="4518025" y="3767138"/>
          <p14:tracePt t="149453" x="4511675" y="3767138"/>
          <p14:tracePt t="149461" x="4505325" y="3760788"/>
          <p14:tracePt t="149477" x="4498975" y="3754438"/>
          <p14:tracePt t="149486" x="4492625" y="3754438"/>
          <p14:tracePt t="149494" x="4479925" y="3741738"/>
          <p14:tracePt t="149509" x="4467225" y="3735388"/>
          <p14:tracePt t="149515" x="4460875" y="3722688"/>
          <p14:tracePt t="149523" x="4454525" y="3722688"/>
          <p14:tracePt t="149531" x="4448175" y="3716338"/>
          <p14:tracePt t="149539" x="4441825" y="3709988"/>
          <p14:tracePt t="149547" x="4435475" y="3703638"/>
          <p14:tracePt t="149555" x="4435475" y="3697288"/>
          <p14:tracePt t="149571" x="4429125" y="3690938"/>
          <p14:tracePt t="149587" x="4422775" y="3684588"/>
          <p14:tracePt t="149603" x="4416425" y="3678238"/>
          <p14:tracePt t="149611" x="4410075" y="3671888"/>
          <p14:tracePt t="149619" x="4403725" y="3671888"/>
          <p14:tracePt t="149627" x="4391025" y="3659188"/>
          <p14:tracePt t="149635" x="4378325" y="3652838"/>
          <p14:tracePt t="149643" x="4359275" y="3646488"/>
          <p14:tracePt t="149650" x="4346575" y="3638550"/>
          <p14:tracePt t="149658" x="4319588" y="3638550"/>
          <p14:tracePt t="149666" x="4287838" y="3632200"/>
          <p14:tracePt t="149673" x="4230688" y="3632200"/>
          <p14:tracePt t="149681" x="4167188" y="3632200"/>
          <p14:tracePt t="149689" x="4103688" y="3632200"/>
          <p14:tracePt t="149697" x="4046538" y="3652838"/>
          <p14:tracePt t="149705" x="3995738" y="3665538"/>
          <p14:tracePt t="149713" x="3938588" y="3678238"/>
          <p14:tracePt t="149721" x="3894138" y="3684588"/>
          <p14:tracePt t="149729" x="3835400" y="3697288"/>
          <p14:tracePt t="149736" x="3790950" y="3703638"/>
          <p14:tracePt t="149744" x="3746500" y="3716338"/>
          <p14:tracePt t="149753" x="3714750" y="3722688"/>
          <p14:tracePt t="149761" x="3670300" y="3722688"/>
          <p14:tracePt t="149769" x="3625850" y="3722688"/>
          <p14:tracePt t="149776" x="3581400" y="3722688"/>
          <p14:tracePt t="149785" x="3543300" y="3722688"/>
          <p14:tracePt t="149793" x="3486150" y="3722688"/>
          <p14:tracePt t="149801" x="3441700" y="3722688"/>
          <p14:tracePt t="149808" x="3389313" y="3722688"/>
          <p14:tracePt t="149816" x="3338513" y="3722688"/>
          <p14:tracePt t="149823" x="3294063" y="3722688"/>
          <p14:tracePt t="149831" x="3236913" y="3722688"/>
          <p14:tracePt t="149839" x="3198813" y="3722688"/>
          <p14:tracePt t="149847" x="3154363" y="3722688"/>
          <p14:tracePt t="149855" x="3122613" y="3722688"/>
          <p14:tracePt t="149863" x="3097213" y="3722688"/>
          <p14:tracePt t="149871" x="3084513" y="3722688"/>
          <p14:tracePt t="149879" x="3078163" y="3722688"/>
          <p14:tracePt t="149895" x="3071813" y="3722688"/>
          <p14:tracePt t="150254" x="3090863" y="3729038"/>
          <p14:tracePt t="150261" x="3173413" y="3773488"/>
          <p14:tracePt t="150270" x="3287713" y="3824288"/>
          <p14:tracePt t="150278" x="3408363" y="3868738"/>
          <p14:tracePt t="150286" x="3530600" y="3887788"/>
          <p14:tracePt t="150293" x="3714750" y="3913188"/>
          <p14:tracePt t="150301" x="3841750" y="3944938"/>
          <p14:tracePt t="150309" x="4046538" y="3963988"/>
          <p14:tracePt t="150317" x="4217988" y="3963988"/>
          <p14:tracePt t="150325" x="4397375" y="3976688"/>
          <p14:tracePt t="150334" x="4575175" y="3989388"/>
          <p14:tracePt t="150341" x="4727575" y="3989388"/>
          <p14:tracePt t="150350" x="4818063" y="3989388"/>
          <p14:tracePt t="150357" x="4900613" y="3976688"/>
          <p14:tracePt t="150365" x="4970463" y="3963988"/>
          <p14:tracePt t="150375" x="5033963" y="3944938"/>
          <p14:tracePt t="150381" x="5110163" y="3925888"/>
          <p14:tracePt t="150389" x="5173663" y="3913188"/>
          <p14:tracePt t="150400" x="5243513" y="3900488"/>
          <p14:tracePt t="150407" x="5314950" y="3887788"/>
          <p14:tracePt t="150415" x="5391150" y="3868738"/>
          <p14:tracePt t="150424" x="5461000" y="3856038"/>
          <p14:tracePt t="150431" x="5524500" y="3817938"/>
          <p14:tracePt t="150441" x="5594350" y="3779838"/>
          <p14:tracePt t="150450" x="5645150" y="3748088"/>
          <p14:tracePt t="150457" x="5689600" y="3716338"/>
          <p14:tracePt t="150463" x="5729288" y="3684588"/>
          <p14:tracePt t="150470" x="5748338" y="3665538"/>
          <p14:tracePt t="150479" x="5761038" y="3652838"/>
          <p14:tracePt t="150487" x="5773738" y="3632200"/>
          <p14:tracePt t="150495" x="5786438" y="3606800"/>
          <p14:tracePt t="150505" x="5799138" y="3581400"/>
          <p14:tracePt t="150513" x="5811838" y="3556000"/>
          <p14:tracePt t="150521" x="5824538" y="3517900"/>
          <p14:tracePt t="150529" x="5843588" y="3473450"/>
          <p14:tracePt t="150537" x="5856288" y="3441700"/>
          <p14:tracePt t="150545" x="5868988" y="3390900"/>
          <p14:tracePt t="150553" x="5875338" y="3359150"/>
          <p14:tracePt t="150560" x="5881688" y="3314700"/>
          <p14:tracePt t="150569" x="5894388" y="3270250"/>
          <p14:tracePt t="150576" x="5888038" y="3225800"/>
          <p14:tracePt t="150585" x="5875338" y="3179763"/>
          <p14:tracePt t="150593" x="5862638" y="3141663"/>
          <p14:tracePt t="150601" x="5830888" y="3103563"/>
          <p14:tracePt t="150609" x="5792788" y="3052763"/>
          <p14:tracePt t="150618" x="5729288" y="3001963"/>
          <p14:tracePt t="150625" x="5651500" y="2951163"/>
          <p14:tracePt t="150633" x="5537200" y="2894013"/>
          <p14:tracePt t="150641" x="5372100" y="2824163"/>
          <p14:tracePt t="150649" x="5173663" y="2746375"/>
          <p14:tracePt t="150658" x="4957763" y="2695575"/>
          <p14:tracePt t="150666" x="4740275" y="2632075"/>
          <p14:tracePt t="150674" x="4498975" y="2606675"/>
          <p14:tracePt t="150681" x="4179888" y="2549525"/>
          <p14:tracePt t="150691" x="3867150" y="2524125"/>
          <p14:tracePt t="150699" x="3543300" y="2511425"/>
          <p14:tracePt t="150706" x="3255963" y="2498725"/>
          <p14:tracePt t="150711" x="3033713" y="2473325"/>
          <p14:tracePt t="150719" x="2803525" y="2435225"/>
          <p14:tracePt t="150727" x="2581275" y="2422525"/>
          <p14:tracePt t="150735" x="2376488" y="2409825"/>
          <p14:tracePt t="150743" x="2198688" y="2397125"/>
          <p14:tracePt t="150752" x="2097088" y="2397125"/>
          <p14:tracePt t="150759" x="1987550" y="2397125"/>
          <p14:tracePt t="150767" x="1905000" y="2397125"/>
          <p14:tracePt t="150775" x="1809750" y="2397125"/>
          <p14:tracePt t="150784" x="1720850" y="2416175"/>
          <p14:tracePt t="150791" x="1612900" y="2441575"/>
          <p14:tracePt t="150800" x="1490663" y="2473325"/>
          <p14:tracePt t="150807" x="1395413" y="2505075"/>
          <p14:tracePt t="150815" x="1293813" y="2543175"/>
          <p14:tracePt t="150824" x="1211263" y="2574925"/>
          <p14:tracePt t="150831" x="1154113" y="2600325"/>
          <p14:tracePt t="150839" x="1101725" y="2632075"/>
          <p14:tracePt t="150845" x="1057275" y="2676525"/>
          <p14:tracePt t="150853" x="1031875" y="2714625"/>
          <p14:tracePt t="150861" x="1012825" y="2746375"/>
          <p14:tracePt t="150869" x="993775" y="2798763"/>
          <p14:tracePt t="150891" x="993775" y="2881313"/>
          <p14:tracePt t="150892" x="1012825" y="2938463"/>
          <p14:tracePt t="150901" x="1044575" y="2995613"/>
          <p14:tracePt t="150908" x="1089025" y="3052763"/>
          <p14:tracePt t="150917" x="1139825" y="3116263"/>
          <p14:tracePt t="150925" x="1198563" y="3173413"/>
          <p14:tracePt t="150934" x="1268413" y="3238500"/>
          <p14:tracePt t="150941" x="1357313" y="3308350"/>
          <p14:tracePt t="150950" x="1509713" y="3403600"/>
          <p14:tracePt t="150957" x="1714500" y="3492500"/>
          <p14:tracePt t="150966" x="1911350" y="3568700"/>
          <p14:tracePt t="150973" x="2217738" y="3652838"/>
          <p14:tracePt t="150981" x="2555875" y="3729038"/>
          <p14:tracePt t="150987" x="2847975" y="3767138"/>
          <p14:tracePt t="150995" x="3141663" y="3798888"/>
          <p14:tracePt t="151003" x="3408363" y="3824288"/>
          <p14:tracePt t="151010" x="3708400" y="3824288"/>
          <p14:tracePt t="151019" x="4033838" y="3824288"/>
          <p14:tracePt t="151026" x="4332288" y="3824288"/>
          <p14:tracePt t="151035" x="4638675" y="3824288"/>
          <p14:tracePt t="151043" x="4856163" y="3824288"/>
          <p14:tracePt t="151051" x="5103813" y="3805238"/>
          <p14:tracePt t="151058" x="5346700" y="3792538"/>
          <p14:tracePt t="151068" x="5549900" y="3767138"/>
          <p14:tracePt t="151075" x="5729288" y="3754438"/>
          <p14:tracePt t="151085" x="5913438" y="3735388"/>
          <p14:tracePt t="151093" x="6097588" y="3709988"/>
          <p14:tracePt t="151101" x="6264275" y="3690938"/>
          <p14:tracePt t="151107" x="6423025" y="3665538"/>
          <p14:tracePt t="151115" x="6569075" y="3646488"/>
          <p14:tracePt t="151124" x="6672263" y="3619500"/>
          <p14:tracePt t="151134" x="6773863" y="3594100"/>
          <p14:tracePt t="151141" x="6881813" y="3562350"/>
          <p14:tracePt t="151147" x="6964363" y="3530600"/>
          <p14:tracePt t="151155" x="7046913" y="3492500"/>
          <p14:tracePt t="151163" x="7105650" y="3454400"/>
          <p14:tracePt t="151171" x="7143750" y="3429000"/>
          <p14:tracePt t="151179" x="7156450" y="3409950"/>
          <p14:tracePt t="151190" x="7162800" y="3397250"/>
          <p14:tracePt t="151197" x="7162800" y="3378200"/>
          <p14:tracePt t="151205" x="7162800" y="3365500"/>
          <p14:tracePt t="151214" x="7150100" y="3352800"/>
          <p14:tracePt t="151221" x="7137400" y="3346450"/>
          <p14:tracePt t="151229" x="7124700" y="3327400"/>
          <p14:tracePt t="151237" x="7112000" y="3314700"/>
          <p14:tracePt t="151242" x="7105650" y="3308350"/>
          <p14:tracePt t="151251" x="7092950" y="3295650"/>
          <p14:tracePt t="151258" x="7078663" y="3282950"/>
          <p14:tracePt t="151267" x="7065963" y="3263900"/>
          <p14:tracePt t="151277" x="7059613" y="3232150"/>
          <p14:tracePt t="151283" x="7046913" y="3192463"/>
          <p14:tracePt t="151291" x="7034213" y="3154363"/>
          <p14:tracePt t="151299" x="7021513" y="3128963"/>
          <p14:tracePt t="151307" x="6996113" y="3103563"/>
          <p14:tracePt t="151315" x="6983413" y="3084513"/>
          <p14:tracePt t="151323" x="6970713" y="3071813"/>
          <p14:tracePt t="151331" x="6958013" y="3052763"/>
          <p14:tracePt t="151340" x="6945313" y="3046413"/>
          <p14:tracePt t="151347" x="6932613" y="3033713"/>
          <p14:tracePt t="151355" x="6913563" y="3021013"/>
          <p14:tracePt t="151363" x="6907213" y="3008313"/>
          <p14:tracePt t="151371" x="6888163" y="2995613"/>
          <p14:tracePt t="151379" x="6875463" y="2989263"/>
          <p14:tracePt t="151387" x="6862763" y="2976563"/>
          <p14:tracePt t="151395" x="6850063" y="2963863"/>
          <p14:tracePt t="151403" x="6843713" y="2957513"/>
          <p14:tracePt t="151411" x="6837363" y="2957513"/>
          <p14:tracePt t="151419" x="6837363" y="2951163"/>
          <p14:tracePt t="151667" x="6811963" y="3033713"/>
          <p14:tracePt t="151674" x="6742113" y="3173413"/>
          <p14:tracePt t="151684" x="6678613" y="3321050"/>
          <p14:tracePt t="151693" x="6619875" y="3441700"/>
          <p14:tracePt t="151700" x="6562725" y="3543300"/>
          <p14:tracePt t="151710" x="6505575" y="3619500"/>
          <p14:tracePt t="151714" x="6454775" y="3690938"/>
          <p14:tracePt t="151724" x="6410325" y="3773488"/>
          <p14:tracePt t="151729" x="6372225" y="3836988"/>
          <p14:tracePt t="151737" x="6327775" y="3906838"/>
          <p14:tracePt t="151745" x="6283325" y="3983038"/>
          <p14:tracePt t="151754" x="6251575" y="4065588"/>
          <p14:tracePt t="151761" x="6207125" y="4130675"/>
          <p14:tracePt t="151770" x="6161088" y="4200525"/>
          <p14:tracePt t="151776" x="6122988" y="4257675"/>
          <p14:tracePt t="151787" x="6078538" y="4314825"/>
          <p14:tracePt t="151793" x="6027738" y="4378325"/>
          <p14:tracePt t="151803" x="5989638" y="4435475"/>
          <p14:tracePt t="151809" x="5932488" y="4479925"/>
          <p14:tracePt t="151817" x="5868988" y="4519613"/>
          <p14:tracePt t="151827" x="5811838" y="4570413"/>
          <p14:tracePt t="151834" x="5761038" y="4621213"/>
          <p14:tracePt t="151841" x="5722938" y="4652963"/>
          <p14:tracePt t="151850" x="5683250" y="4672013"/>
          <p14:tracePt t="151855" x="5657850" y="4703763"/>
          <p14:tracePt t="151863" x="5645150" y="4710113"/>
          <p14:tracePt t="151872" x="5632450" y="4722813"/>
          <p14:tracePt t="151879" x="5626100" y="4735513"/>
          <p14:tracePt t="151887" x="5613400" y="4748213"/>
          <p14:tracePt t="151895" x="5607050" y="4754563"/>
          <p14:tracePt t="151903" x="5607050" y="4760913"/>
          <p14:tracePt t="151911" x="5607050" y="4767263"/>
          <p14:tracePt t="151920" x="5600700" y="4773613"/>
          <p14:tracePt t="152018" x="5568950" y="4767263"/>
          <p14:tracePt t="152027" x="5492750" y="4729163"/>
          <p14:tracePt t="152033" x="5403850" y="4697413"/>
          <p14:tracePt t="152041" x="5289550" y="4646613"/>
          <p14:tracePt t="152049" x="5173663" y="4602163"/>
          <p14:tracePt t="152058" x="5033963" y="4545013"/>
          <p14:tracePt t="152065" x="4900613" y="4506913"/>
          <p14:tracePt t="152073" x="4778375" y="4486275"/>
          <p14:tracePt t="152082" x="4619625" y="4467225"/>
          <p14:tracePt t="152089" x="4448175" y="4429125"/>
          <p14:tracePt t="152097" x="4319588" y="4403725"/>
          <p14:tracePt t="152105" x="4224338" y="4384675"/>
          <p14:tracePt t="152113" x="4116388" y="4365625"/>
          <p14:tracePt t="152121" x="4008438" y="4340225"/>
          <p14:tracePt t="152129" x="3900488" y="4302125"/>
          <p14:tracePt t="152137" x="3765550" y="4264025"/>
          <p14:tracePt t="152145" x="3619500" y="4232275"/>
          <p14:tracePt t="152151" x="3517900" y="4225925"/>
          <p14:tracePt t="152158" x="3408363" y="4225925"/>
          <p14:tracePt t="152167" x="3300413" y="4225925"/>
          <p14:tracePt t="152174" x="3198813" y="4225925"/>
          <p14:tracePt t="152182" x="3116263" y="4225925"/>
          <p14:tracePt t="152191" x="3008313" y="4225925"/>
          <p14:tracePt t="152199" x="2930525" y="4225925"/>
          <p14:tracePt t="152207" x="2860675" y="4225925"/>
          <p14:tracePt t="152216" x="2797175" y="4225925"/>
          <p14:tracePt t="152223" x="2708275" y="4232275"/>
          <p14:tracePt t="152231" x="2625725" y="4244975"/>
          <p14:tracePt t="152239" x="2555875" y="4257675"/>
          <p14:tracePt t="152247" x="2503488" y="4276725"/>
          <p14:tracePt t="152255" x="2446338" y="4289425"/>
          <p14:tracePt t="152264" x="2401888" y="4308475"/>
          <p14:tracePt t="152271" x="2351088" y="4321175"/>
          <p14:tracePt t="152279" x="2306638" y="4346575"/>
          <p14:tracePt t="152287" x="2262188" y="4359275"/>
          <p14:tracePt t="152295" x="2224088" y="4371975"/>
          <p14:tracePt t="152300" x="2179638" y="4403725"/>
          <p14:tracePt t="152308" x="2128838" y="4429125"/>
          <p14:tracePt t="152317" x="2084388" y="4454525"/>
          <p14:tracePt t="152324" x="2038350" y="4473575"/>
          <p14:tracePt t="152333" x="1987550" y="4498975"/>
          <p14:tracePt t="152340" x="1962150" y="4532313"/>
          <p14:tracePt t="152349" x="1943100" y="4564063"/>
          <p14:tracePt t="152357" x="1936750" y="4583113"/>
          <p14:tracePt t="152366" x="1924050" y="4608513"/>
          <p14:tracePt t="152373" x="1924050" y="4627563"/>
          <p14:tracePt t="152381" x="1930400" y="4659313"/>
          <p14:tracePt t="152389" x="1949450" y="4697413"/>
          <p14:tracePt t="152398" x="2000250" y="4748213"/>
          <p14:tracePt t="152406" x="2044700" y="4779963"/>
          <p14:tracePt t="152414" x="2103438" y="4799013"/>
          <p14:tracePt t="152433" x="2236788" y="4843463"/>
          <p14:tracePt t="152440" x="2306638" y="4862513"/>
          <p14:tracePt t="152445" x="2389188" y="4868863"/>
          <p14:tracePt t="152453" x="2478088" y="4887913"/>
          <p14:tracePt t="152461" x="2581275" y="4894263"/>
          <p14:tracePt t="152469" x="2689225" y="4913313"/>
          <p14:tracePt t="152477" x="2803525" y="4919663"/>
          <p14:tracePt t="152485" x="2911475" y="4940300"/>
          <p14:tracePt t="152490" x="3021013" y="4940300"/>
          <p14:tracePt t="152501" x="3179763" y="4940300"/>
          <p14:tracePt t="152509" x="3357563" y="4933950"/>
          <p14:tracePt t="152517" x="3530600" y="4933950"/>
          <p14:tracePt t="152525" x="3708400" y="4933950"/>
          <p14:tracePt t="152533" x="3887788" y="4940300"/>
          <p14:tracePt t="152540" x="4084638" y="4953000"/>
          <p14:tracePt t="152551" x="4281488" y="4953000"/>
          <p14:tracePt t="152560" x="4479925" y="4953000"/>
          <p14:tracePt t="152568" x="4670425" y="4953000"/>
          <p14:tracePt t="152576" x="4875213" y="4946650"/>
          <p14:tracePt t="152584" x="5072063" y="4933950"/>
          <p14:tracePt t="152591" x="5218113" y="4913313"/>
          <p14:tracePt t="152599" x="5340350" y="4894263"/>
          <p14:tracePt t="152606" x="5461000" y="4875213"/>
          <p14:tracePt t="152615" x="5556250" y="4849813"/>
          <p14:tracePt t="152624" x="5632450" y="4824413"/>
          <p14:tracePt t="152631" x="5729288" y="4805363"/>
          <p14:tracePt t="152639" x="5818188" y="4786313"/>
          <p14:tracePt t="152649" x="5907088" y="4773613"/>
          <p14:tracePt t="152656" x="5976938" y="4754563"/>
          <p14:tracePt t="152665" x="6046788" y="4748213"/>
          <p14:tracePt t="152672" x="6110288" y="4729163"/>
          <p14:tracePt t="152682" x="6181725" y="4703763"/>
          <p14:tracePt t="152690" x="6226175" y="4672013"/>
          <p14:tracePt t="152698" x="6276975" y="4640263"/>
          <p14:tracePt t="152705" x="6315075" y="4608513"/>
          <p14:tracePt t="152715" x="6334125" y="4576763"/>
          <p14:tracePt t="152723" x="6346825" y="4545013"/>
          <p14:tracePt t="152732" x="6353175" y="4532313"/>
          <p14:tracePt t="152739" x="6353175" y="4506913"/>
          <p14:tracePt t="152748" x="6353175" y="4479925"/>
          <p14:tracePt t="152756" x="6346825" y="4448175"/>
          <p14:tracePt t="152764" x="6334125" y="4429125"/>
          <p14:tracePt t="152774" x="6321425" y="4397375"/>
          <p14:tracePt t="152779" x="6308725" y="4346575"/>
          <p14:tracePt t="152787" x="6283325" y="4321175"/>
          <p14:tracePt t="152796" x="6264275" y="4283075"/>
          <p14:tracePt t="152803" x="6232525" y="4257675"/>
          <p14:tracePt t="152811" x="6188075" y="4232275"/>
          <p14:tracePt t="152817" x="6122988" y="4213225"/>
          <p14:tracePt t="152825" x="6046788" y="4200525"/>
          <p14:tracePt t="152833" x="5970588" y="4181475"/>
          <p14:tracePt t="152841" x="5881688" y="4162425"/>
          <p14:tracePt t="152849" x="5799138" y="4149725"/>
          <p14:tracePt t="152857" x="5695950" y="4130675"/>
          <p14:tracePt t="152866" x="5613400" y="4124325"/>
          <p14:tracePt t="152872" x="5524500" y="4105275"/>
          <p14:tracePt t="152882" x="5410200" y="4092575"/>
          <p14:tracePt t="152889" x="5264150" y="4073525"/>
          <p14:tracePt t="152898" x="5053013" y="4046538"/>
          <p14:tracePt t="152906" x="4875213" y="4040188"/>
          <p14:tracePt t="152914" x="4702175" y="4040188"/>
          <p14:tracePt t="152922" x="4505325" y="4040188"/>
          <p14:tracePt t="152931" x="4346575" y="4040188"/>
          <p14:tracePt t="152937" x="4167188" y="4052888"/>
          <p14:tracePt t="152945" x="4040188" y="4052888"/>
          <p14:tracePt t="152953" x="3887788" y="4052888"/>
          <p14:tracePt t="152959" x="3746500" y="4065588"/>
          <p14:tracePt t="152967" x="3581400" y="4086225"/>
          <p14:tracePt t="152975" x="3460750" y="4105275"/>
          <p14:tracePt t="152983" x="3357563" y="4124325"/>
          <p14:tracePt t="152991" x="3249613" y="4130675"/>
          <p14:tracePt t="152999" x="3167063" y="4130675"/>
          <p14:tracePt t="153007" x="3078163" y="4143375"/>
          <p14:tracePt t="153016" x="3001963" y="4156075"/>
          <p14:tracePt t="153023" x="2936875" y="4175125"/>
          <p14:tracePt t="153032" x="2847975" y="4194175"/>
          <p14:tracePt t="153039" x="2771775" y="4206875"/>
          <p14:tracePt t="153048" x="2689225" y="4225925"/>
          <p14:tracePt t="153055" x="2613025" y="4244975"/>
          <p14:tracePt t="153063" x="2549525" y="4257675"/>
          <p14:tracePt t="153071" x="2471738" y="4276725"/>
          <p14:tracePt t="153079" x="2401888" y="4283075"/>
          <p14:tracePt t="153087" x="2351088" y="4302125"/>
          <p14:tracePt t="153093" x="2293938" y="4308475"/>
          <p14:tracePt t="153101" x="2249488" y="4314825"/>
          <p14:tracePt t="153109" x="2205038" y="4314825"/>
          <p14:tracePt t="153117" x="2160588" y="4321175"/>
          <p14:tracePt t="153125" x="2103438" y="4340225"/>
          <p14:tracePt t="153132" x="2058988" y="4346575"/>
          <p14:tracePt t="153140" x="2006600" y="4359275"/>
          <p14:tracePt t="153149" x="1949450" y="4378325"/>
          <p14:tracePt t="153156" x="1905000" y="4391025"/>
          <p14:tracePt t="153165" x="1854200" y="4410075"/>
          <p14:tracePt t="153172" x="1835150" y="4416425"/>
          <p14:tracePt t="153183" x="1803400" y="4429125"/>
          <p14:tracePt t="153189" x="1790700" y="4441825"/>
          <p14:tracePt t="153199" x="1778000" y="4448175"/>
          <p14:tracePt t="153205" x="1771650" y="4460875"/>
          <p14:tracePt t="153214" x="1758950" y="4473575"/>
          <p14:tracePt t="153222" x="1746250" y="4492625"/>
          <p14:tracePt t="153229" x="1733550" y="4506913"/>
          <p14:tracePt t="153235" x="1720850" y="4545013"/>
          <p14:tracePt t="153243" x="1714500" y="4576763"/>
          <p14:tracePt t="153250" x="1708150" y="4621213"/>
          <p14:tracePt t="153260" x="1708150" y="4665663"/>
          <p14:tracePt t="153268" x="1708150" y="4710113"/>
          <p14:tracePt t="153275" x="1733550" y="4754563"/>
          <p14:tracePt t="153283" x="1765300" y="4805363"/>
          <p14:tracePt t="153290" x="1816100" y="4856163"/>
          <p14:tracePt t="153299" x="1873250" y="4906963"/>
          <p14:tracePt t="153307" x="1930400" y="4946650"/>
          <p14:tracePt t="153316" x="2019300" y="4984750"/>
          <p14:tracePt t="153323" x="2116138" y="4997450"/>
          <p14:tracePt t="153332" x="2224088" y="5016500"/>
          <p14:tracePt t="153338" x="2332038" y="5029200"/>
          <p14:tracePt t="153348" x="2490788" y="5029200"/>
          <p14:tracePt t="153355" x="2619375" y="5029200"/>
          <p14:tracePt t="153364" x="2727325" y="5035550"/>
          <p14:tracePt t="153371" x="2841625" y="5041900"/>
          <p14:tracePt t="153377" x="2976563" y="5041900"/>
          <p14:tracePt t="153389" x="3128963" y="5054600"/>
          <p14:tracePt t="153395" x="3281363" y="5054600"/>
          <p14:tracePt t="153402" x="3402013" y="5054600"/>
          <p14:tracePt t="153411" x="3562350" y="5067300"/>
          <p14:tracePt t="153418" x="3752850" y="5035550"/>
          <p14:tracePt t="153427" x="3963988" y="4997450"/>
          <p14:tracePt t="153435" x="4084638" y="4978400"/>
          <p14:tracePt t="153443" x="4198938" y="4972050"/>
          <p14:tracePt t="153451" x="4346575" y="4959350"/>
          <p14:tracePt t="153459" x="4530725" y="4940300"/>
          <p14:tracePt t="153467" x="4670425" y="4926013"/>
          <p14:tracePt t="153475" x="4805363" y="4919663"/>
          <p14:tracePt t="153483" x="4989513" y="4894263"/>
          <p14:tracePt t="153490" x="5110163" y="4875213"/>
          <p14:tracePt t="153499" x="5218113" y="4856163"/>
          <p14:tracePt t="153507" x="5314950" y="4843463"/>
          <p14:tracePt t="153515" x="5422900" y="4824413"/>
          <p14:tracePt t="153523" x="5511800" y="4799013"/>
          <p14:tracePt t="153532" x="5607050" y="4779963"/>
          <p14:tracePt t="153540" x="5702300" y="4760913"/>
          <p14:tracePt t="153548" x="5786438" y="4741863"/>
          <p14:tracePt t="153555" x="5875338" y="4735513"/>
          <p14:tracePt t="153564" x="5983288" y="4716463"/>
          <p14:tracePt t="153572" x="6078538" y="4710113"/>
          <p14:tracePt t="153579" x="6148388" y="4710113"/>
          <p14:tracePt t="153589" x="6238875" y="4710113"/>
          <p14:tracePt t="153594" x="6302375" y="4710113"/>
          <p14:tracePt t="153602" x="6365875" y="4710113"/>
          <p14:tracePt t="153614" x="6410325" y="4697413"/>
          <p14:tracePt t="153621" x="6454775" y="4678363"/>
          <p14:tracePt t="153627" x="6492875" y="4665663"/>
          <p14:tracePt t="153634" x="6524625" y="4652963"/>
          <p14:tracePt t="153643" x="6550025" y="4640263"/>
          <p14:tracePt t="153653" x="6581775" y="4627563"/>
          <p14:tracePt t="153661" x="6588125" y="4614863"/>
          <p14:tracePt t="153669" x="6607175" y="4602163"/>
          <p14:tracePt t="153678" x="6646863" y="4583113"/>
          <p14:tracePt t="153684" x="6659563" y="4557713"/>
          <p14:tracePt t="153692" x="6672263" y="4519613"/>
          <p14:tracePt t="153704" x="6691313" y="4479925"/>
          <p14:tracePt t="153711" x="6704013" y="4460875"/>
          <p14:tracePt t="153719" x="6716713" y="4435475"/>
          <p14:tracePt t="153727" x="6716713" y="4422775"/>
          <p14:tracePt t="153735" x="6716713" y="4403725"/>
          <p14:tracePt t="153743" x="6716713" y="4384675"/>
          <p14:tracePt t="153751" x="6704013" y="4365625"/>
          <p14:tracePt t="153759" x="6697663" y="4359275"/>
          <p14:tracePt t="153767" x="6678613" y="4346575"/>
          <p14:tracePt t="153775" x="6646863" y="4333875"/>
          <p14:tracePt t="153783" x="6594475" y="4314825"/>
          <p14:tracePt t="153791" x="6543675" y="4302125"/>
          <p14:tracePt t="153801" x="6473825" y="4289425"/>
          <p14:tracePt t="153806" x="6397625" y="4276725"/>
          <p14:tracePt t="153815" x="6296025" y="4257675"/>
          <p14:tracePt t="153823" x="6188075" y="4257675"/>
          <p14:tracePt t="153831" x="6091238" y="4257675"/>
          <p14:tracePt t="153838" x="5995988" y="4257675"/>
          <p14:tracePt t="153848" x="5932488" y="4238625"/>
          <p14:tracePt t="153853" x="5868988" y="4238625"/>
          <p14:tracePt t="153861" x="5805488" y="4238625"/>
          <p14:tracePt t="153868" x="5741988" y="4238625"/>
          <p14:tracePt t="153877" x="5664200" y="4244975"/>
          <p14:tracePt t="153885" x="5600700" y="4251325"/>
          <p14:tracePt t="153893" x="5511800" y="4257675"/>
          <p14:tracePt t="153904" x="5441950" y="4257675"/>
          <p14:tracePt t="153909" x="5346700" y="4238625"/>
          <p14:tracePt t="153917" x="5237163" y="4219575"/>
          <p14:tracePt t="153924" x="5129213" y="4213225"/>
          <p14:tracePt t="153933" x="5033963" y="4213225"/>
          <p14:tracePt t="153940" x="4964113" y="4213225"/>
          <p14:tracePt t="153949" x="4900613" y="4213225"/>
          <p14:tracePt t="153956" x="4797425" y="4206875"/>
          <p14:tracePt t="153965" x="4714875" y="4194175"/>
          <p14:tracePt t="153972" x="4632325" y="4194175"/>
          <p14:tracePt t="153982" x="4537075" y="4200525"/>
          <p14:tracePt t="153988" x="4441825" y="4200525"/>
          <p14:tracePt t="153995" x="4332288" y="4206875"/>
          <p14:tracePt t="154004" x="4224338" y="4225925"/>
          <p14:tracePt t="154012" x="4129088" y="4244975"/>
          <p14:tracePt t="154019" x="4027488" y="4257675"/>
          <p14:tracePt t="154027" x="3906838" y="4276725"/>
          <p14:tracePt t="154035" x="3797300" y="4289425"/>
          <p14:tracePt t="154043" x="3689350" y="4295775"/>
          <p14:tracePt t="154050" x="3587750" y="4295775"/>
          <p14:tracePt t="154059" x="3479800" y="4295775"/>
          <p14:tracePt t="154066" x="3319463" y="4289425"/>
          <p14:tracePt t="154075" x="3198813" y="4283075"/>
          <p14:tracePt t="154083" x="3097213" y="4283075"/>
          <p14:tracePt t="154090" x="3001963" y="4283075"/>
          <p14:tracePt t="154099" x="2905125" y="4283075"/>
          <p14:tracePt t="154107" x="2803525" y="4283075"/>
          <p14:tracePt t="154115" x="2714625" y="4283075"/>
          <p14:tracePt t="154122" x="2632075" y="4283075"/>
          <p14:tracePt t="154132" x="2568575" y="4283075"/>
          <p14:tracePt t="154139" x="2484438" y="4276725"/>
          <p14:tracePt t="154147" x="2420938" y="4276725"/>
          <p14:tracePt t="154155" x="2344738" y="4276725"/>
          <p14:tracePt t="154161" x="2255838" y="4276725"/>
          <p14:tracePt t="154170" x="2192338" y="4276725"/>
          <p14:tracePt t="154177" x="2128838" y="4295775"/>
          <p14:tracePt t="154185" x="2071688" y="4308475"/>
          <p14:tracePt t="154193" x="2038350" y="4321175"/>
          <p14:tracePt t="154200" x="2000250" y="4340225"/>
          <p14:tracePt t="154209" x="1987550" y="4346575"/>
          <p14:tracePt t="154217" x="1974850" y="4359275"/>
          <p14:tracePt t="154225" x="1974850" y="4371975"/>
          <p14:tracePt t="154233" x="1968500" y="4391025"/>
          <p14:tracePt t="154241" x="1962150" y="4422775"/>
          <p14:tracePt t="154249" x="1962150" y="4454525"/>
          <p14:tracePt t="154257" x="1962150" y="4479925"/>
          <p14:tracePt t="154265" x="1962150" y="4513263"/>
          <p14:tracePt t="154273" x="1968500" y="4557713"/>
          <p14:tracePt t="154281" x="1974850" y="4589463"/>
          <p14:tracePt t="154289" x="1993900" y="4640263"/>
          <p14:tracePt t="154295" x="2025650" y="4684713"/>
          <p14:tracePt t="154304" x="2071688" y="4735513"/>
          <p14:tracePt t="154311" x="2135188" y="4786313"/>
          <p14:tracePt t="154319" x="2198688" y="4837113"/>
          <p14:tracePt t="154327" x="2268538" y="4887913"/>
          <p14:tracePt t="154335" x="2351088" y="4933950"/>
          <p14:tracePt t="154343" x="2465388" y="4953000"/>
          <p14:tracePt t="154351" x="2632075" y="4972050"/>
          <p14:tracePt t="154359" x="2771775" y="4984750"/>
          <p14:tracePt t="154367" x="2968625" y="4978400"/>
          <p14:tracePt t="154375" x="3154363" y="4953000"/>
          <p14:tracePt t="154384" x="3294063" y="4933950"/>
          <p14:tracePt t="154391" x="3498850" y="4906963"/>
          <p14:tracePt t="154399" x="3702050" y="4894263"/>
          <p14:tracePt t="154407" x="3887788" y="4875213"/>
          <p14:tracePt t="154415" x="4071938" y="4849813"/>
          <p14:tracePt t="154423" x="4256088" y="4830763"/>
          <p14:tracePt t="154431" x="4441825" y="4805363"/>
          <p14:tracePt t="154439" x="4600575" y="4786313"/>
          <p14:tracePt t="154448" x="4765675" y="4760913"/>
          <p14:tracePt t="154455" x="4951413" y="4741863"/>
          <p14:tracePt t="154464" x="5135563" y="4716463"/>
          <p14:tracePt t="154471" x="5314950" y="4703763"/>
          <p14:tracePt t="154480" x="5473700" y="4684713"/>
          <p14:tracePt t="154487" x="5638800" y="4659313"/>
          <p14:tracePt t="154496" x="5805488" y="4640263"/>
          <p14:tracePt t="154504" x="5907088" y="4633913"/>
          <p14:tracePt t="154511" x="6002338" y="4614863"/>
          <p14:tracePt t="154520" x="6110288" y="4595813"/>
          <p14:tracePt t="154528" x="6219825" y="4589463"/>
          <p14:tracePt t="154535" x="6296025" y="4576763"/>
          <p14:tracePt t="154546" x="6378575" y="4564063"/>
          <p14:tracePt t="154554" x="6442075" y="4551363"/>
          <p14:tracePt t="154562" x="6511925" y="4545013"/>
          <p14:tracePt t="154569" x="6562725" y="4532313"/>
          <p14:tracePt t="154575" x="6619875" y="4513263"/>
          <p14:tracePt t="154583" x="6665913" y="4498975"/>
          <p14:tracePt t="154593" x="6704013" y="4479925"/>
          <p14:tracePt t="154601" x="6729413" y="4467225"/>
          <p14:tracePt t="154609" x="6748463" y="4454525"/>
          <p14:tracePt t="154617" x="6767513" y="4454525"/>
          <p14:tracePt t="154625" x="6773863" y="4448175"/>
          <p14:tracePt t="154635" x="6786563" y="4441825"/>
          <p14:tracePt t="154641" x="6792913" y="4435475"/>
          <p14:tracePt t="154693" x="6799263" y="4435475"/>
          <p14:tracePt t="154705" x="6799263" y="4429125"/>
          <p14:tracePt t="154714" x="6805613" y="4429125"/>
          <p14:tracePt t="154809" x="6805613" y="4422775"/>
          <p14:tracePt t="154821" x="6805613" y="4416425"/>
          <p14:tracePt t="154829" x="6799263" y="4416425"/>
          <p14:tracePt t="154837" x="6786563" y="4403725"/>
          <p14:tracePt t="154847" x="6773863" y="4391025"/>
          <p14:tracePt t="154855" x="6754813" y="4365625"/>
          <p14:tracePt t="154859" x="6716713" y="4333875"/>
          <p14:tracePt t="154867" x="6684963" y="4314825"/>
          <p14:tracePt t="154886" x="6607175" y="4283075"/>
          <p14:tracePt t="154891" x="6562725" y="4270375"/>
          <p14:tracePt t="154899" x="6505575" y="4251325"/>
          <p14:tracePt t="154907" x="6442075" y="4251325"/>
          <p14:tracePt t="154915" x="6365875" y="4238625"/>
          <p14:tracePt t="154922" x="6283325" y="4225925"/>
          <p14:tracePt t="154931" x="6213475" y="4213225"/>
          <p14:tracePt t="154939" x="6148388" y="4194175"/>
          <p14:tracePt t="154947" x="6072188" y="4187825"/>
          <p14:tracePt t="154954" x="6008688" y="4168775"/>
          <p14:tracePt t="154963" x="5945188" y="4168775"/>
          <p14:tracePt t="154970" x="5900738" y="4168775"/>
          <p14:tracePt t="154980" x="5868988" y="4168775"/>
          <p14:tracePt t="154988" x="5843588" y="4168775"/>
          <p14:tracePt t="154995" x="5830888" y="4168775"/>
          <p14:tracePt t="155001" x="5805488" y="4168775"/>
          <p14:tracePt t="155009" x="5786438" y="4168775"/>
          <p14:tracePt t="155017" x="5780088" y="4168775"/>
          <p14:tracePt t="155025" x="5767388" y="4168775"/>
          <p14:tracePt t="155033" x="5754688" y="4168775"/>
          <p14:tracePt t="155041" x="5741988" y="4175125"/>
          <p14:tracePt t="155049" x="5716588" y="4181475"/>
          <p14:tracePt t="155057" x="5689600" y="4181475"/>
          <p14:tracePt t="155065" x="5645150" y="4194175"/>
          <p14:tracePt t="155072" x="5613400" y="4200525"/>
          <p14:tracePt t="155082" x="5588000" y="4200525"/>
          <p14:tracePt t="155090" x="5549900" y="4200525"/>
          <p14:tracePt t="155097" x="5524500" y="4200525"/>
          <p14:tracePt t="155104" x="5492750" y="4200525"/>
          <p14:tracePt t="155113" x="5461000" y="4200525"/>
          <p14:tracePt t="155121" x="5429250" y="4200525"/>
          <p14:tracePt t="155130" x="5391150" y="4200525"/>
          <p14:tracePt t="155137" x="5359400" y="4200525"/>
          <p14:tracePt t="155146" x="5327650" y="4194175"/>
          <p14:tracePt t="155151" x="5283200" y="4187825"/>
          <p14:tracePt t="155159" x="5237163" y="4187825"/>
          <p14:tracePt t="155167" x="5173663" y="4181475"/>
          <p14:tracePt t="155175" x="5110163" y="4168775"/>
          <p14:tracePt t="155183" x="5033963" y="4168775"/>
          <p14:tracePt t="155191" x="4957763" y="4156075"/>
          <p14:tracePt t="155199" x="4881563" y="4137025"/>
          <p14:tracePt t="155207" x="4818063" y="4117975"/>
          <p14:tracePt t="155215" x="4740275" y="4111625"/>
          <p14:tracePt t="155223" x="4651375" y="4092575"/>
          <p14:tracePt t="155231" x="4587875" y="4079875"/>
          <p14:tracePt t="155239" x="4492625" y="4065588"/>
          <p14:tracePt t="155247" x="4397375" y="4059238"/>
          <p14:tracePt t="155254" x="4332288" y="4052888"/>
          <p14:tracePt t="155263" x="4268788" y="4052888"/>
          <p14:tracePt t="155271" x="4205288" y="4052888"/>
          <p14:tracePt t="155280" x="4141788" y="4052888"/>
          <p14:tracePt t="155287" x="4071938" y="4052888"/>
          <p14:tracePt t="155293" x="3976688" y="4059238"/>
          <p14:tracePt t="155301" x="3906838" y="4073525"/>
          <p14:tracePt t="155309" x="3835400" y="4079875"/>
          <p14:tracePt t="155317" x="3771900" y="4079875"/>
          <p14:tracePt t="155325" x="3695700" y="4086225"/>
          <p14:tracePt t="155333" x="3632200" y="4086225"/>
          <p14:tracePt t="155341" x="3568700" y="4086225"/>
          <p14:tracePt t="155349" x="3505200" y="4086225"/>
          <p14:tracePt t="155357" x="3467100" y="4086225"/>
          <p14:tracePt t="155365" x="3408363" y="4086225"/>
          <p14:tracePt t="155373" x="3376613" y="4086225"/>
          <p14:tracePt t="155381" x="3338513" y="4079875"/>
          <p14:tracePt t="155389" x="3306763" y="4079875"/>
          <p14:tracePt t="155397" x="3275013" y="4073525"/>
          <p14:tracePt t="155405" x="3230563" y="4065588"/>
          <p14:tracePt t="155413" x="3173413" y="4065588"/>
          <p14:tracePt t="155420" x="3135313" y="4065588"/>
          <p14:tracePt t="155427" x="3090863" y="4065588"/>
          <p14:tracePt t="155438" x="3033713" y="4065588"/>
          <p14:tracePt t="155443" x="2989263" y="4065588"/>
          <p14:tracePt t="155451" x="2943225" y="4073525"/>
          <p14:tracePt t="155459" x="2905125" y="4073525"/>
          <p14:tracePt t="155467" x="2873375" y="4073525"/>
          <p14:tracePt t="155475" x="2835275" y="4079875"/>
          <p14:tracePt t="155483" x="2803525" y="4086225"/>
          <p14:tracePt t="155491" x="2771775" y="4086225"/>
          <p14:tracePt t="155499" x="2720975" y="4092575"/>
          <p14:tracePt t="155507" x="2676525" y="4105275"/>
          <p14:tracePt t="155515" x="2625725" y="4111625"/>
          <p14:tracePt t="155523" x="2581275" y="4117975"/>
          <p14:tracePt t="155531" x="2517775" y="4137025"/>
          <p14:tracePt t="155538" x="2459038" y="4137025"/>
          <p14:tracePt t="155547" x="2401888" y="4143375"/>
          <p14:tracePt t="155556" x="2351088" y="4143375"/>
          <p14:tracePt t="155563" x="2306638" y="4149725"/>
          <p14:tracePt t="155570" x="2255838" y="4149725"/>
          <p14:tracePt t="155580" x="2211388" y="4149725"/>
          <p14:tracePt t="155585" x="2154238" y="4149725"/>
          <p14:tracePt t="155593" x="2103438" y="4156075"/>
          <p14:tracePt t="155601" x="2058988" y="4162425"/>
          <p14:tracePt t="155609" x="1993900" y="4175125"/>
          <p14:tracePt t="155617" x="1949450" y="4181475"/>
          <p14:tracePt t="155625" x="1898650" y="4194175"/>
          <p14:tracePt t="155633" x="1847850" y="4213225"/>
          <p14:tracePt t="155641" x="1797050" y="4225925"/>
          <p14:tracePt t="155649" x="1752600" y="4244975"/>
          <p14:tracePt t="155657" x="1708150" y="4257675"/>
          <p14:tracePt t="155665" x="1670050" y="4270375"/>
          <p14:tracePt t="155673" x="1638300" y="4283075"/>
          <p14:tracePt t="155681" x="1592263" y="4302125"/>
          <p14:tracePt t="155689" x="1541463" y="4314825"/>
          <p14:tracePt t="155697" x="1497013" y="4333875"/>
          <p14:tracePt t="155705" x="1458913" y="4346575"/>
          <p14:tracePt t="155712" x="1452563" y="4352925"/>
          <p14:tracePt t="155719" x="1439863" y="4365625"/>
          <p14:tracePt t="155728" x="1427163" y="4365625"/>
          <p14:tracePt t="155735" x="1420813" y="4378325"/>
          <p14:tracePt t="155743" x="1420813" y="4384675"/>
          <p14:tracePt t="155751" x="1420813" y="4391025"/>
          <p14:tracePt t="155759" x="1420813" y="4397375"/>
          <p14:tracePt t="155767" x="1420813" y="4410075"/>
          <p14:tracePt t="155775" x="1427163" y="4422775"/>
          <p14:tracePt t="155783" x="1433513" y="4429125"/>
          <p14:tracePt t="155791" x="1439863" y="4441825"/>
          <p14:tracePt t="155799" x="1439863" y="4454525"/>
          <p14:tracePt t="155807" x="1439863" y="4460875"/>
          <p14:tracePt t="155815" x="1446213" y="4473575"/>
          <p14:tracePt t="155823" x="1446213" y="4479925"/>
          <p14:tracePt t="155831" x="1446213" y="4486275"/>
          <p14:tracePt t="155839" x="1446213" y="4492625"/>
          <p14:tracePt t="155917" x="1452563" y="4498975"/>
          <p14:tracePt t="155929" x="1458913" y="4498975"/>
          <p14:tracePt t="155937" x="1471613" y="4506913"/>
          <p14:tracePt t="155945" x="1497013" y="4519613"/>
          <p14:tracePt t="155954" x="1522413" y="4532313"/>
          <p14:tracePt t="155962" x="1547813" y="4545013"/>
          <p14:tracePt t="155969" x="1573213" y="4551363"/>
          <p14:tracePt t="155977" x="1619250" y="4557713"/>
          <p14:tracePt t="155985" x="1631950" y="4564063"/>
          <p14:tracePt t="155994" x="1651000" y="4564063"/>
          <p14:tracePt t="156001" x="1663700" y="4576763"/>
          <p14:tracePt t="156009" x="1670050" y="4576763"/>
          <p14:tracePt t="156017" x="1676400" y="4576763"/>
          <p14:tracePt t="156219" x="1689100" y="4583113"/>
          <p14:tracePt t="156225" x="1739900" y="4595813"/>
          <p14:tracePt t="156233" x="1803400" y="4602163"/>
          <p14:tracePt t="156241" x="1866900" y="4614863"/>
          <p14:tracePt t="156249" x="1930400" y="4627563"/>
          <p14:tracePt t="156257" x="2000250" y="4640263"/>
          <p14:tracePt t="156265" x="2065338" y="4646613"/>
          <p14:tracePt t="156273" x="2109788" y="4652963"/>
          <p14:tracePt t="156281" x="2154238" y="4659313"/>
          <p14:tracePt t="156289" x="2198688" y="4665663"/>
          <p14:tracePt t="156297" x="2243138" y="4684713"/>
          <p14:tracePt t="156304" x="2300288" y="4697413"/>
          <p14:tracePt t="156313" x="2357438" y="4722813"/>
          <p14:tracePt t="156321" x="2420938" y="4741863"/>
          <p14:tracePt t="156329" x="2478088" y="4760913"/>
          <p14:tracePt t="156337" x="2562225" y="4773613"/>
          <p14:tracePt t="156345" x="2670175" y="4779963"/>
          <p14:tracePt t="156354" x="2790825" y="4799013"/>
          <p14:tracePt t="156362" x="2924175" y="4811713"/>
          <p14:tracePt t="156369" x="3084513" y="4818063"/>
          <p14:tracePt t="156375" x="3224213" y="4830763"/>
          <p14:tracePt t="156383" x="3338513" y="4830763"/>
          <p14:tracePt t="156391" x="3454400" y="4830763"/>
          <p14:tracePt t="156399" x="3549650" y="4830763"/>
          <p14:tracePt t="156407" x="3657600" y="4849813"/>
          <p14:tracePt t="156415" x="3803650" y="4856163"/>
          <p14:tracePt t="156423" x="3983038" y="4868863"/>
          <p14:tracePt t="156431" x="4154488" y="4868863"/>
          <p14:tracePt t="156439" x="4338638" y="4894263"/>
          <p14:tracePt t="156447" x="4492625" y="4894263"/>
          <p14:tracePt t="156455" x="4670425" y="4887913"/>
          <p14:tracePt t="156463" x="4849813" y="4887913"/>
          <p14:tracePt t="156470" x="5021263" y="4887913"/>
          <p14:tracePt t="156479" x="5154613" y="4887913"/>
          <p14:tracePt t="156487" x="5270500" y="4887913"/>
          <p14:tracePt t="156497" x="5384800" y="4887913"/>
          <p14:tracePt t="156502" x="5492750" y="4875213"/>
          <p14:tracePt t="156511" x="5594350" y="4862513"/>
          <p14:tracePt t="156518" x="5702300" y="4843463"/>
          <p14:tracePt t="156525" x="5799138" y="4824413"/>
          <p14:tracePt t="156533" x="5894388" y="4818063"/>
          <p14:tracePt t="156541" x="5995988" y="4799013"/>
          <p14:tracePt t="156549" x="6097588" y="4779963"/>
          <p14:tracePt t="156557" x="6194425" y="4760913"/>
          <p14:tracePt t="156565" x="6270625" y="4748213"/>
          <p14:tracePt t="156573" x="6327775" y="4735513"/>
          <p14:tracePt t="156581" x="6391275" y="4722813"/>
          <p14:tracePt t="156589" x="6435725" y="4716463"/>
          <p14:tracePt t="156597" x="6461125" y="4710113"/>
          <p14:tracePt t="156605" x="6480175" y="4703763"/>
          <p14:tracePt t="156613" x="6505575" y="4697413"/>
          <p14:tracePt t="156620" x="6511925" y="4697413"/>
          <p14:tracePt t="156629" x="6524625" y="4697413"/>
          <p14:tracePt t="156637" x="6537325" y="4697413"/>
          <p14:tracePt t="156645" x="6550025" y="4697413"/>
          <p14:tracePt t="156653" x="6569075" y="4697413"/>
          <p14:tracePt t="156661" x="6594475" y="4697413"/>
          <p14:tracePt t="156667" x="6607175" y="4697413"/>
          <p14:tracePt t="156675" x="6626225" y="4697413"/>
          <p14:tracePt t="156683" x="6640513" y="4697413"/>
          <p14:tracePt t="156699" x="6646863" y="4697413"/>
          <p14:tracePt t="157421" x="6646863" y="4684713"/>
          <p14:tracePt t="157429" x="6653213" y="4678363"/>
          <p14:tracePt t="157439" x="6653213" y="4659313"/>
          <p14:tracePt t="157447" x="6653213" y="4646613"/>
          <p14:tracePt t="157455" x="6653213" y="4640263"/>
          <p14:tracePt t="157463" x="6646863" y="4621213"/>
          <p14:tracePt t="157471" x="6634163" y="4608513"/>
          <p14:tracePt t="157479" x="6626225" y="4595813"/>
          <p14:tracePt t="157487" x="6607175" y="4589463"/>
          <p14:tracePt t="157496" x="6588125" y="4576763"/>
          <p14:tracePt t="157503" x="6569075" y="4564063"/>
          <p14:tracePt t="157512" x="6543675" y="4551363"/>
          <p14:tracePt t="157518" x="6518275" y="4538663"/>
          <p14:tracePt t="157527" x="6480175" y="4525963"/>
          <p14:tracePt t="157534" x="6448425" y="4506913"/>
          <p14:tracePt t="157541" x="6397625" y="4492625"/>
          <p14:tracePt t="157550" x="6346825" y="4473575"/>
          <p14:tracePt t="157557" x="6276975" y="4460875"/>
          <p14:tracePt t="157565" x="6200775" y="4441825"/>
          <p14:tracePt t="157573" x="6116638" y="4435475"/>
          <p14:tracePt t="157581" x="6046788" y="4410075"/>
          <p14:tracePt t="157589" x="5945188" y="4391025"/>
          <p14:tracePt t="157597" x="5856288" y="4384675"/>
          <p14:tracePt t="157605" x="5741988" y="4371975"/>
          <p14:tracePt t="157613" x="5626100" y="4371975"/>
          <p14:tracePt t="157621" x="5499100" y="4371975"/>
          <p14:tracePt t="157629" x="5391150" y="4371975"/>
          <p14:tracePt t="157636" x="5289550" y="4371975"/>
          <p14:tracePt t="157645" x="5180013" y="4365625"/>
          <p14:tracePt t="157653" x="5084763" y="4365625"/>
          <p14:tracePt t="157661" x="4983163" y="4365625"/>
          <p14:tracePt t="157669" x="4875213" y="4365625"/>
          <p14:tracePt t="157675" x="4765675" y="4346575"/>
          <p14:tracePt t="157684" x="4664075" y="4340225"/>
          <p14:tracePt t="157691" x="4587875" y="4327525"/>
          <p14:tracePt t="157699" x="4479925" y="4314825"/>
          <p14:tracePt t="157707" x="4371975" y="4295775"/>
          <p14:tracePt t="157715" x="4268788" y="4295775"/>
          <p14:tracePt t="157723" x="4160838" y="4283075"/>
          <p14:tracePt t="157731" x="4046538" y="4283075"/>
          <p14:tracePt t="157739" x="3938588" y="4289425"/>
          <p14:tracePt t="157747" x="3835400" y="4289425"/>
          <p14:tracePt t="157755" x="3727450" y="4295775"/>
          <p14:tracePt t="157763" x="3619500" y="4314825"/>
          <p14:tracePt t="157770" x="3517900" y="4333875"/>
          <p14:tracePt t="157779" x="3408363" y="4333875"/>
          <p14:tracePt t="157787" x="3313113" y="4333875"/>
          <p14:tracePt t="157795" x="3249613" y="4333875"/>
          <p14:tracePt t="157803" x="3198813" y="4333875"/>
          <p14:tracePt t="157811" x="3141663" y="4333875"/>
          <p14:tracePt t="157819" x="3078163" y="4333875"/>
          <p14:tracePt t="157828" x="3014663" y="4333875"/>
          <p14:tracePt t="157834" x="2955925" y="4333875"/>
          <p14:tracePt t="157841" x="2905125" y="4333875"/>
          <p14:tracePt t="157849" x="2841625" y="4333875"/>
          <p14:tracePt t="157857" x="2778125" y="4333875"/>
          <p14:tracePt t="157865" x="2714625" y="4333875"/>
          <p14:tracePt t="157873" x="2651125" y="4333875"/>
          <p14:tracePt t="157881" x="2587625" y="4340225"/>
          <p14:tracePt t="157901" x="2452688" y="4365625"/>
          <p14:tracePt t="157905" x="2408238" y="4378325"/>
          <p14:tracePt t="157913" x="2382838" y="4391025"/>
          <p14:tracePt t="157921" x="2363788" y="4403725"/>
          <p14:tracePt t="157929" x="2351088" y="4416425"/>
          <p14:tracePt t="157937" x="2338388" y="4429125"/>
          <p14:tracePt t="157945" x="2332038" y="4441825"/>
          <p14:tracePt t="157953" x="2325688" y="4448175"/>
          <p14:tracePt t="157961" x="2319338" y="4460875"/>
          <p14:tracePt t="157968" x="2319338" y="4479925"/>
          <p14:tracePt t="157976" x="2319338" y="4486275"/>
          <p14:tracePt t="157984" x="2319338" y="4506913"/>
          <p14:tracePt t="157991" x="2319338" y="4519613"/>
          <p14:tracePt t="158001" x="2325688" y="4532313"/>
          <p14:tracePt t="158007" x="2338388" y="4557713"/>
          <p14:tracePt t="158015" x="2357438" y="4589463"/>
          <p14:tracePt t="158023" x="2408238" y="4633913"/>
          <p14:tracePt t="158031" x="2459038" y="4678363"/>
          <p14:tracePt t="158039" x="2524125" y="4722813"/>
          <p14:tracePt t="158047" x="2606675" y="4760913"/>
          <p14:tracePt t="158055" x="2701925" y="4792663"/>
          <p14:tracePt t="158063" x="2797175" y="4805363"/>
          <p14:tracePt t="158071" x="2911475" y="4818063"/>
          <p14:tracePt t="158079" x="3097213" y="4837113"/>
          <p14:tracePt t="158087" x="3287713" y="4837113"/>
          <p14:tracePt t="158095" x="3536950" y="4830763"/>
          <p14:tracePt t="158104" x="3759200" y="4805363"/>
          <p14:tracePt t="158111" x="3976688" y="4805363"/>
          <p14:tracePt t="158118" x="4173538" y="4805363"/>
          <p14:tracePt t="158126" x="4397375" y="4792663"/>
          <p14:tracePt t="158133" x="4683125" y="4767263"/>
          <p14:tracePt t="158141" x="4906963" y="4741863"/>
          <p14:tracePt t="158150" x="5135563" y="4716463"/>
          <p14:tracePt t="158158" x="5340350" y="4691063"/>
          <p14:tracePt t="158164" x="5505450" y="4672013"/>
          <p14:tracePt t="158173" x="5645150" y="4652963"/>
          <p14:tracePt t="158181" x="5767388" y="4633913"/>
          <p14:tracePt t="158189" x="5907088" y="4608513"/>
          <p14:tracePt t="158197" x="6015038" y="4583113"/>
          <p14:tracePt t="158205" x="6122988" y="4564063"/>
          <p14:tracePt t="158213" x="6219825" y="4551363"/>
          <p14:tracePt t="158221" x="6296025" y="4532313"/>
          <p14:tracePt t="158229" x="6365875" y="4513263"/>
          <p14:tracePt t="158237" x="6429375" y="4498975"/>
          <p14:tracePt t="158245" x="6473825" y="4479925"/>
          <p14:tracePt t="158252" x="6518275" y="4473575"/>
          <p14:tracePt t="158261" x="6556375" y="4460875"/>
          <p14:tracePt t="158269" x="6581775" y="4454525"/>
          <p14:tracePt t="158279" x="6594475" y="4448175"/>
          <p14:tracePt t="158287" x="6607175" y="4448175"/>
          <p14:tracePt t="158295" x="6613525" y="4441825"/>
          <p14:tracePt t="158319" x="6626225" y="4435475"/>
          <p14:tracePt t="158329" x="6634163" y="4422775"/>
          <p14:tracePt t="158335" x="6646863" y="4410075"/>
          <p14:tracePt t="158345" x="6653213" y="4403725"/>
          <p14:tracePt t="158353" x="6672263" y="4391025"/>
          <p14:tracePt t="158361" x="6684963" y="4371975"/>
          <p14:tracePt t="158369" x="6697663" y="4359275"/>
          <p14:tracePt t="158377" x="6710363" y="4346575"/>
          <p14:tracePt t="158385" x="6710363" y="4340225"/>
          <p14:tracePt t="158587" x="6723063" y="4333875"/>
          <p14:tracePt t="158595" x="6773863" y="4321175"/>
          <p14:tracePt t="158603" x="6837363" y="4289425"/>
          <p14:tracePt t="158610" x="6907213" y="4232275"/>
          <p14:tracePt t="158619" x="6989763" y="4181475"/>
          <p14:tracePt t="158628" x="7092950" y="4124325"/>
          <p14:tracePt t="158635" x="7213600" y="4065588"/>
          <p14:tracePt t="158643" x="7334250" y="4002088"/>
          <p14:tracePt t="158665" x="7799388" y="3786188"/>
          <p14:tracePt t="158673" x="7926388" y="3729038"/>
          <p14:tracePt t="158681" x="8067675" y="3659188"/>
          <p14:tracePt t="158689" x="8201025" y="3619500"/>
          <p14:tracePt t="158697" x="8328025" y="3587750"/>
          <p14:tracePt t="158705" x="8429625" y="3562350"/>
          <p14:tracePt t="158713" x="8520113" y="3543300"/>
          <p14:tracePt t="158721" x="8628063" y="3530600"/>
          <p14:tracePt t="158729" x="8761413" y="3511550"/>
          <p14:tracePt t="158737" x="8882063" y="3492500"/>
          <p14:tracePt t="158745" x="8991600" y="3473450"/>
          <p14:tracePt t="158753" x="9074150" y="3467100"/>
          <p14:tracePt t="159364" x="8245475" y="2932113"/>
          <p14:tracePt t="159368" x="7659688" y="2759075"/>
          <p14:tracePt t="159378" x="7034213" y="2549525"/>
          <p14:tracePt t="159386" x="6403975" y="2268538"/>
          <p14:tracePt t="159394" x="5735638" y="2039938"/>
          <p14:tracePt t="159405" x="5148263" y="1854200"/>
          <p14:tracePt t="159409" x="4543425" y="1644650"/>
          <p14:tracePt t="159419" x="4078288" y="1395413"/>
          <p14:tracePt t="159422" x="3638550" y="1198563"/>
          <p14:tracePt t="159431" x="3160713" y="1031875"/>
          <p14:tracePt t="159439" x="2682875" y="873125"/>
          <p14:tracePt t="159447" x="2281238" y="644525"/>
          <p14:tracePt t="159455" x="1930400" y="522288"/>
          <p14:tracePt t="159463" x="1689100" y="439738"/>
          <p14:tracePt t="159471" x="1503363" y="357188"/>
          <p14:tracePt t="159479" x="1363663" y="293688"/>
          <p14:tracePt t="159487" x="1223963" y="223838"/>
          <p14:tracePt t="159495" x="1101725" y="177800"/>
          <p14:tracePt t="159503" x="1019175" y="152400"/>
          <p14:tracePt t="159512" x="942975" y="133350"/>
          <p14:tracePt t="159522" x="873125" y="114300"/>
          <p14:tracePt t="159528" x="822325" y="101600"/>
          <p14:tracePt t="159534" x="784225" y="88900"/>
          <p14:tracePt t="159542" x="765175" y="76200"/>
          <p14:tracePt t="159549" x="752475" y="63500"/>
          <p14:tracePt t="159557" x="746125" y="57150"/>
          <p14:tracePt t="159565" x="733425" y="44450"/>
          <p14:tracePt t="159573" x="714375" y="31750"/>
          <p14:tracePt t="159581" x="668338" y="19050"/>
          <p14:tracePt t="159589" x="604838" y="63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0054-451C-4F19-A67F-D399CD920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Anonymisation of data</a:t>
            </a:r>
          </a:p>
        </p:txBody>
      </p:sp>
    </p:spTree>
    <p:extLst>
      <p:ext uri="{BB962C8B-B14F-4D97-AF65-F5344CB8AC3E}">
        <p14:creationId xmlns:p14="http://schemas.microsoft.com/office/powerpoint/2010/main" val="55403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29"/>
    </mc:Choice>
    <mc:Fallback xmlns="">
      <p:transition spd="slow" advTm="1452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2DAB65E-F00A-4577-81FB-83D4C7B3B8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Type of data points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8EE2C-5FAD-4C05-9A04-F7B652A6C7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6019" y="970874"/>
            <a:ext cx="7564335" cy="320175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Personally Identifiable Information (PII): name, social security number,…</a:t>
            </a:r>
          </a:p>
          <a:p>
            <a:pPr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/>
              </a:rPr>
              <a:t>Quasi-identifiers (QI): age, gender,..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0000"/>
                </a:solidFill>
                <a:latin typeface="Helvetica Neue"/>
              </a:rPr>
              <a:t>Sensitive attributes: </a:t>
            </a:r>
            <a:r>
              <a:rPr lang="en-GB" dirty="0" err="1">
                <a:solidFill>
                  <a:srgbClr val="000000"/>
                </a:solidFill>
                <a:latin typeface="Helvetica Neue"/>
              </a:rPr>
              <a:t>disease,salary</a:t>
            </a:r>
            <a:r>
              <a:rPr lang="en-GB" dirty="0">
                <a:solidFill>
                  <a:srgbClr val="000000"/>
                </a:solidFill>
                <a:latin typeface="Helvetica Neue"/>
              </a:rPr>
              <a:t>,..</a:t>
            </a:r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97851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235"/>
    </mc:Choice>
    <mc:Fallback xmlns="">
      <p:transition spd="slow" advTm="104235"/>
    </mc:Fallback>
  </mc:AlternateContent>
  <p:extLst>
    <p:ext uri="{3A86A75C-4F4B-4683-9AE1-C65F6400EC91}">
      <p14:laserTraceLst xmlns:p14="http://schemas.microsoft.com/office/powerpoint/2010/main">
        <p14:tracePtLst>
          <p14:tracePt t="5321" x="1516063" y="5092700"/>
          <p14:tracePt t="5329" x="1490663" y="5054600"/>
          <p14:tracePt t="5337" x="1477963" y="5035550"/>
          <p14:tracePt t="5345" x="1446213" y="5022850"/>
          <p14:tracePt t="5353" x="1420813" y="5010150"/>
          <p14:tracePt t="5361" x="1389063" y="4991100"/>
          <p14:tracePt t="5369" x="1363663" y="4984750"/>
          <p14:tracePt t="5377" x="1344613" y="4984750"/>
          <p14:tracePt t="5385" x="1312863" y="4984750"/>
          <p14:tracePt t="5393" x="1287463" y="4984750"/>
          <p14:tracePt t="5400" x="1255713" y="5003800"/>
          <p14:tracePt t="5407" x="1217613" y="5016500"/>
          <p14:tracePt t="5416" x="1179513" y="5029200"/>
          <p14:tracePt t="5424" x="1133475" y="5048250"/>
          <p14:tracePt t="5432" x="1089025" y="5060950"/>
          <p14:tracePt t="5441" x="1031875" y="5086350"/>
          <p14:tracePt t="5448" x="962025" y="5130800"/>
          <p14:tracePt t="5929" x="133350" y="5048250"/>
          <p14:tracePt t="5937" x="171450" y="4978400"/>
          <p14:tracePt t="5945" x="215900" y="4887913"/>
          <p14:tracePt t="5953" x="268288" y="4786313"/>
          <p14:tracePt t="5961" x="306388" y="4691063"/>
          <p14:tracePt t="5970" x="325438" y="4602163"/>
          <p14:tracePt t="5977" x="338138" y="4538663"/>
          <p14:tracePt t="5984" x="357188" y="4473575"/>
          <p14:tracePt t="5991" x="369888" y="4416425"/>
          <p14:tracePt t="6001" x="388938" y="4359275"/>
          <p14:tracePt t="6009" x="395288" y="4314825"/>
          <p14:tracePt t="6016" x="407988" y="4270375"/>
          <p14:tracePt t="6025" x="427038" y="4225925"/>
          <p14:tracePt t="6034" x="433388" y="4181475"/>
          <p14:tracePt t="6040" x="446088" y="4137025"/>
          <p14:tracePt t="6048" x="471488" y="4086225"/>
          <p14:tracePt t="6058" x="496888" y="4040188"/>
          <p14:tracePt t="6063" x="509588" y="4002088"/>
          <p14:tracePt t="6074" x="515938" y="3976688"/>
          <p14:tracePt t="6081" x="522288" y="3970338"/>
          <p14:tracePt t="6091" x="522288" y="3957638"/>
          <p14:tracePt t="6096" x="522288" y="3944938"/>
          <p14:tracePt t="6103" x="528638" y="3944938"/>
          <p14:tracePt t="6111" x="528638" y="3938588"/>
          <p14:tracePt t="6117" x="528638" y="3925888"/>
          <p14:tracePt t="6125" x="528638" y="3919538"/>
          <p14:tracePt t="6133" x="534988" y="3913188"/>
          <p14:tracePt t="6141" x="541338" y="3906838"/>
          <p14:tracePt t="6193" x="547688" y="3900488"/>
          <p14:tracePt t="6202" x="566738" y="3894138"/>
          <p14:tracePt t="6209" x="573088" y="3887788"/>
          <p14:tracePt t="6217" x="598488" y="3881438"/>
          <p14:tracePt t="6225" x="636588" y="3875088"/>
          <p14:tracePt t="6233" x="681038" y="3862388"/>
          <p14:tracePt t="6241" x="727075" y="3843338"/>
          <p14:tracePt t="6249" x="771525" y="3830638"/>
          <p14:tracePt t="6257" x="809625" y="3824288"/>
          <p14:tracePt t="6266" x="860425" y="3805238"/>
          <p14:tracePt t="6273" x="911225" y="3792538"/>
          <p14:tracePt t="6283" x="942975" y="3779838"/>
          <p14:tracePt t="6290" x="981075" y="3760788"/>
          <p14:tracePt t="6298" x="1000125" y="3754438"/>
          <p14:tracePt t="6308" x="1000125" y="3748088"/>
          <p14:tracePt t="6313" x="1000125" y="3741738"/>
          <p14:tracePt t="6329" x="1006475" y="3741738"/>
          <p14:tracePt t="6982" x="1012825" y="3741738"/>
          <p14:tracePt t="6990" x="1057275" y="3786188"/>
          <p14:tracePt t="6998" x="1127125" y="3836988"/>
          <p14:tracePt t="7006" x="1192213" y="3862388"/>
          <p14:tracePt t="7014" x="1293813" y="3900488"/>
          <p14:tracePt t="7024" x="1401763" y="3919538"/>
          <p14:tracePt t="7029" x="1516063" y="3932238"/>
          <p14:tracePt t="7035" x="1612900" y="3951288"/>
          <p14:tracePt t="7043" x="1682750" y="3970338"/>
          <p14:tracePt t="7051" x="1752600" y="3970338"/>
          <p14:tracePt t="7059" x="1860550" y="3970338"/>
          <p14:tracePt t="7067" x="1962150" y="3970338"/>
          <p14:tracePt t="7075" x="2071688" y="3976688"/>
          <p14:tracePt t="7083" x="2166938" y="3989388"/>
          <p14:tracePt t="7091" x="2262188" y="3989388"/>
          <p14:tracePt t="7099" x="2370138" y="3989388"/>
          <p14:tracePt t="7107" x="2497138" y="3989388"/>
          <p14:tracePt t="7116" x="2613025" y="3989388"/>
          <p14:tracePt t="7123" x="2720975" y="4002088"/>
          <p14:tracePt t="7133" x="2847975" y="4014788"/>
          <p14:tracePt t="7140" x="2982913" y="4014788"/>
          <p14:tracePt t="7149" x="3103563" y="4002088"/>
          <p14:tracePt t="7156" x="3243263" y="3989388"/>
          <p14:tracePt t="7164" x="3370263" y="3989388"/>
          <p14:tracePt t="7171" x="3511550" y="3983038"/>
          <p14:tracePt t="7177" x="3619500" y="3963988"/>
          <p14:tracePt t="7185" x="3714750" y="3944938"/>
          <p14:tracePt t="7193" x="3810000" y="3925888"/>
          <p14:tracePt t="7201" x="3900488" y="3913188"/>
          <p14:tracePt t="7209" x="3963988" y="3900488"/>
          <p14:tracePt t="7217" x="4033838" y="3900488"/>
          <p14:tracePt t="7225" x="4090988" y="3894138"/>
          <p14:tracePt t="7234" x="4148138" y="3887788"/>
          <p14:tracePt t="7241" x="4179888" y="3881438"/>
          <p14:tracePt t="7249" x="4198938" y="3881438"/>
          <p14:tracePt t="7257" x="4205288" y="3875088"/>
          <p14:tracePt t="7266" x="4217988" y="3875088"/>
          <p14:tracePt t="7273" x="4224338" y="3875088"/>
          <p14:tracePt t="12383" x="4230688" y="3887788"/>
          <p14:tracePt t="12391" x="4243388" y="3919538"/>
          <p14:tracePt t="12408" x="4249738" y="3919538"/>
          <p14:tracePt t="12415" x="4249738" y="3932238"/>
          <p14:tracePt t="12423" x="4256088" y="3944938"/>
          <p14:tracePt t="12431" x="4262438" y="3944938"/>
          <p14:tracePt t="12607" x="4268788" y="3944938"/>
          <p14:tracePt t="12619" x="4275138" y="3944938"/>
          <p14:tracePt t="12628" x="4281488" y="3944938"/>
          <p14:tracePt t="12635" x="4300538" y="3951288"/>
          <p14:tracePt t="12644" x="4325938" y="3951288"/>
          <p14:tracePt t="12651" x="4359275" y="3951288"/>
          <p14:tracePt t="12663" x="4403725" y="3951288"/>
          <p14:tracePt t="12669" x="4454525" y="3944938"/>
          <p14:tracePt t="12678" x="4530725" y="3938588"/>
          <p14:tracePt t="12685" x="4625975" y="3925888"/>
          <p14:tracePt t="12694" x="4702175" y="3925888"/>
          <p14:tracePt t="12701" x="4818063" y="3925888"/>
          <p14:tracePt t="12710" x="4970463" y="3938588"/>
          <p14:tracePt t="12717" x="5091113" y="3957638"/>
          <p14:tracePt t="12726" x="5205413" y="3957638"/>
          <p14:tracePt t="12734" x="5334000" y="3957638"/>
          <p14:tracePt t="12743" x="5454650" y="3944938"/>
          <p14:tracePt t="12751" x="5600700" y="3925888"/>
          <p14:tracePt t="12758" x="5722938" y="3906838"/>
          <p14:tracePt t="12765" x="5843588" y="3887788"/>
          <p14:tracePt t="12773" x="5951538" y="3875088"/>
          <p14:tracePt t="12781" x="6034088" y="3843338"/>
          <p14:tracePt t="12790" x="6116638" y="3817938"/>
          <p14:tracePt t="12797" x="6213475" y="3792538"/>
          <p14:tracePt t="12805" x="6296025" y="3779838"/>
          <p14:tracePt t="12813" x="6384925" y="3760788"/>
          <p14:tracePt t="12821" x="6473825" y="3735388"/>
          <p14:tracePt t="12829" x="6537325" y="3716338"/>
          <p14:tracePt t="12839" x="6594475" y="3709988"/>
          <p14:tracePt t="12847" x="6626225" y="3697288"/>
          <p14:tracePt t="12856" x="6653213" y="3690938"/>
          <p14:tracePt t="12863" x="6665913" y="3690938"/>
          <p14:tracePt t="15799" x="6659563" y="3703638"/>
          <p14:tracePt t="15807" x="6607175" y="3754438"/>
          <p14:tracePt t="15815" x="6556375" y="3805238"/>
          <p14:tracePt t="15824" x="6505575" y="3856038"/>
          <p14:tracePt t="15831" x="6461125" y="3900488"/>
          <p14:tracePt t="15840" x="6410325" y="3951288"/>
          <p14:tracePt t="15848" x="6359525" y="4002088"/>
          <p14:tracePt t="15856" x="6308725" y="4040188"/>
          <p14:tracePt t="15865" x="6264275" y="4073525"/>
          <p14:tracePt t="15874" x="6213475" y="4098925"/>
          <p14:tracePt t="15881" x="6167438" y="4124325"/>
          <p14:tracePt t="15899" x="6065838" y="4168775"/>
          <p14:tracePt t="15901" x="6008688" y="4194175"/>
          <p14:tracePt t="15909" x="5964238" y="4219575"/>
          <p14:tracePt t="15917" x="5913438" y="4232275"/>
          <p14:tracePt t="15925" x="5849938" y="4251325"/>
          <p14:tracePt t="15933" x="5805488" y="4264025"/>
          <p14:tracePt t="15943" x="5748338" y="4283075"/>
          <p14:tracePt t="15949" x="5689600" y="4289425"/>
          <p14:tracePt t="15957" x="5638800" y="4295775"/>
          <p14:tracePt t="15965" x="5581650" y="4295775"/>
          <p14:tracePt t="15974" x="5530850" y="4295775"/>
          <p14:tracePt t="15981" x="5486400" y="4295775"/>
          <p14:tracePt t="15990" x="5441950" y="4295775"/>
          <p14:tracePt t="15998" x="5410200" y="4289425"/>
          <p14:tracePt t="16006" x="5372100" y="4283075"/>
          <p14:tracePt t="16014" x="5340350" y="4276725"/>
          <p14:tracePt t="16021" x="5327650" y="4264025"/>
          <p14:tracePt t="16030" x="5302250" y="4251325"/>
          <p14:tracePt t="16037" x="5270500" y="4244975"/>
          <p14:tracePt t="16043" x="5243513" y="4232275"/>
          <p14:tracePt t="16051" x="5192713" y="4213225"/>
          <p14:tracePt t="16059" x="5148263" y="4200525"/>
          <p14:tracePt t="16067" x="5122863" y="4187825"/>
          <p14:tracePt t="16075" x="5078413" y="4168775"/>
          <p14:tracePt t="16083" x="5040313" y="4149725"/>
          <p14:tracePt t="16091" x="5002213" y="4124325"/>
          <p14:tracePt t="16099" x="4964113" y="4111625"/>
          <p14:tracePt t="16107" x="4932363" y="4098925"/>
          <p14:tracePt t="16115" x="4906963" y="4086225"/>
          <p14:tracePt t="16124" x="4887913" y="4073525"/>
          <p14:tracePt t="16131" x="4862513" y="4059238"/>
          <p14:tracePt t="16140" x="4837113" y="4046538"/>
          <p14:tracePt t="16147" x="4797425" y="4033838"/>
          <p14:tracePt t="16156" x="4752975" y="4014788"/>
          <p14:tracePt t="16163" x="4708525" y="4008438"/>
          <p14:tracePt t="16172" x="4664075" y="4002088"/>
          <p14:tracePt t="16177" x="4619625" y="3995738"/>
          <p14:tracePt t="16187" x="4575175" y="3995738"/>
          <p14:tracePt t="16193" x="4543425" y="3989388"/>
          <p14:tracePt t="16202" x="4498975" y="3976688"/>
          <p14:tracePt t="16209" x="4460875" y="3970338"/>
          <p14:tracePt t="16217" x="4448175" y="3970338"/>
          <p14:tracePt t="16225" x="4435475" y="3970338"/>
          <p14:tracePt t="16233" x="4429125" y="3963988"/>
          <p14:tracePt t="16241" x="4422775" y="3963988"/>
          <p14:tracePt t="16285" x="4422775" y="3957638"/>
          <p14:tracePt t="16313" x="4422775" y="3951288"/>
          <p14:tracePt t="16357" x="4422775" y="3944938"/>
          <p14:tracePt t="16363" x="4435475" y="3944938"/>
          <p14:tracePt t="16372" x="4441825" y="3938588"/>
          <p14:tracePt t="16380" x="4448175" y="3925888"/>
          <p14:tracePt t="16388" x="4460875" y="3925888"/>
          <p14:tracePt t="16395" x="4473575" y="3913188"/>
          <p14:tracePt t="16404" x="4486275" y="3900488"/>
          <p14:tracePt t="16411" x="4498975" y="3887788"/>
          <p14:tracePt t="16420" x="4511675" y="3875088"/>
          <p14:tracePt t="16427" x="4524375" y="3868738"/>
          <p14:tracePt t="16435" x="4537075" y="3849688"/>
          <p14:tracePt t="16443" x="4549775" y="3836988"/>
          <p14:tracePt t="16451" x="4556125" y="3824288"/>
          <p14:tracePt t="16459" x="4568825" y="3811588"/>
          <p14:tracePt t="16467" x="4581525" y="3805238"/>
          <p14:tracePt t="16475" x="4581525" y="3798888"/>
          <p14:tracePt t="16483" x="4587875" y="3798888"/>
          <p14:tracePt t="16638" x="4581525" y="3798888"/>
          <p14:tracePt t="16647" x="4568825" y="3798888"/>
          <p14:tracePt t="16651" x="4556125" y="3811588"/>
          <p14:tracePt t="16660" x="4543425" y="3817938"/>
          <p14:tracePt t="16667" x="4537075" y="3817938"/>
          <p14:tracePt t="16676" x="4524375" y="3824288"/>
          <p14:tracePt t="16683" x="4511675" y="3824288"/>
          <p14:tracePt t="16691" x="4505325" y="3830638"/>
          <p14:tracePt t="16699" x="4498975" y="3830638"/>
          <p14:tracePt t="16707" x="4492625" y="3830638"/>
          <p14:tracePt t="16715" x="4486275" y="3830638"/>
          <p14:tracePt t="16775" x="4479925" y="3830638"/>
          <p14:tracePt t="16783" x="4473575" y="3824288"/>
          <p14:tracePt t="16799" x="4460875" y="3817938"/>
          <p14:tracePt t="16806" x="4454525" y="3811588"/>
          <p14:tracePt t="16813" x="4454525" y="3805238"/>
          <p14:tracePt t="16823" x="4448175" y="3798888"/>
          <p14:tracePt t="16830" x="4435475" y="3792538"/>
          <p14:tracePt t="16838" x="4435475" y="3786188"/>
          <p14:tracePt t="16853" x="4429125" y="3786188"/>
          <p14:tracePt t="16861" x="4422775" y="3786188"/>
          <p14:tracePt t="16869" x="4422775" y="3779838"/>
          <p14:tracePt t="16877" x="4416425" y="3779838"/>
          <p14:tracePt t="16893" x="4410075" y="3773488"/>
          <p14:tracePt t="16909" x="4403725" y="3773488"/>
          <p14:tracePt t="16983" x="4403725" y="3767138"/>
          <p14:tracePt t="17268" x="4410075" y="3798888"/>
          <p14:tracePt t="17275" x="4422775" y="3849688"/>
          <p14:tracePt t="17283" x="4429125" y="3881438"/>
          <p14:tracePt t="17291" x="4441825" y="3919538"/>
          <p14:tracePt t="17299" x="4454525" y="3944938"/>
          <p14:tracePt t="17308" x="4460875" y="3957638"/>
          <p14:tracePt t="17315" x="4467225" y="3970338"/>
          <p14:tracePt t="17324" x="4473575" y="3983038"/>
          <p14:tracePt t="17331" x="4479925" y="3995738"/>
          <p14:tracePt t="17352" x="4486275" y="3995738"/>
          <p14:tracePt t="17360" x="4486275" y="4002088"/>
          <p14:tracePt t="17372" x="4486275" y="4008438"/>
          <p14:tracePt t="17380" x="4498975" y="4014788"/>
          <p14:tracePt t="17386" x="4505325" y="4014788"/>
          <p14:tracePt t="17393" x="4518025" y="4027488"/>
          <p14:tracePt t="17401" x="4537075" y="4027488"/>
          <p14:tracePt t="17413" x="4556125" y="4033838"/>
          <p14:tracePt t="17419" x="4568825" y="4040188"/>
          <p14:tracePt t="17427" x="4581525" y="4046538"/>
          <p14:tracePt t="17436" x="4600575" y="4052888"/>
          <p14:tracePt t="17443" x="4625975" y="4059238"/>
          <p14:tracePt t="17454" x="4657725" y="4065588"/>
          <p14:tracePt t="17463" x="4683125" y="4073525"/>
          <p14:tracePt t="17470" x="4708525" y="4079875"/>
          <p14:tracePt t="17477" x="4727575" y="4079875"/>
          <p14:tracePt t="17486" x="4746625" y="4079875"/>
          <p14:tracePt t="17493" x="4791075" y="4086225"/>
          <p14:tracePt t="17501" x="4837113" y="4086225"/>
          <p14:tracePt t="17513" x="4881563" y="4086225"/>
          <p14:tracePt t="17520" x="4926013" y="4065588"/>
          <p14:tracePt t="17527" x="4970463" y="4052888"/>
          <p14:tracePt t="17536" x="5014913" y="4033838"/>
          <p14:tracePt t="17543" x="5084763" y="4021138"/>
          <p14:tracePt t="17551" x="5135563" y="4002088"/>
          <p14:tracePt t="17559" x="5180013" y="3989388"/>
          <p14:tracePt t="17567" x="5230813" y="3976688"/>
          <p14:tracePt t="17575" x="5276850" y="3963988"/>
          <p14:tracePt t="17583" x="5321300" y="3957638"/>
          <p14:tracePt t="17591" x="5353050" y="3951288"/>
          <p14:tracePt t="17599" x="5378450" y="3951288"/>
          <p14:tracePt t="17608" x="5403850" y="3951288"/>
          <p14:tracePt t="17615" x="5416550" y="3944938"/>
          <p14:tracePt t="17625" x="5441950" y="3944938"/>
          <p14:tracePt t="17633" x="5461000" y="3938588"/>
          <p14:tracePt t="17641" x="5467350" y="3938588"/>
          <p14:tracePt t="17649" x="5486400" y="3932238"/>
          <p14:tracePt t="17657" x="5505450" y="3932238"/>
          <p14:tracePt t="17667" x="5518150" y="3932238"/>
          <p14:tracePt t="17675" x="5524500" y="3932238"/>
          <p14:tracePt t="17683" x="5543550" y="3925888"/>
          <p14:tracePt t="17691" x="5568950" y="3919538"/>
          <p14:tracePt t="17699" x="5594350" y="3913188"/>
          <p14:tracePt t="17709" x="5607050" y="3906838"/>
          <p14:tracePt t="17717" x="5626100" y="3906838"/>
          <p14:tracePt t="17725" x="5638800" y="3900488"/>
          <p14:tracePt t="17733" x="5645150" y="3900488"/>
          <p14:tracePt t="17747" x="5651500" y="3900488"/>
          <p14:tracePt t="18853" x="5657850" y="3900488"/>
          <p14:tracePt t="18861" x="5676900" y="3919538"/>
          <p14:tracePt t="18870" x="5695950" y="3957638"/>
          <p14:tracePt t="18877" x="5722938" y="3995738"/>
          <p14:tracePt t="18886" x="5741988" y="4021138"/>
          <p14:tracePt t="18894" x="5754688" y="4040188"/>
          <p14:tracePt t="18902" x="5767388" y="4059238"/>
          <p14:tracePt t="18909" x="5773738" y="4073525"/>
          <p14:tracePt t="18917" x="5786438" y="4086225"/>
          <p14:tracePt t="18925" x="5799138" y="4092575"/>
          <p14:tracePt t="18933" x="5811838" y="4105275"/>
          <p14:tracePt t="18941" x="5818188" y="4105275"/>
          <p14:tracePt t="18949" x="5843588" y="4105275"/>
          <p14:tracePt t="18959" x="5868988" y="4105275"/>
          <p14:tracePt t="18968" x="5919788" y="4105275"/>
          <p14:tracePt t="18975" x="5983288" y="4086225"/>
          <p14:tracePt t="18984" x="6059488" y="4073525"/>
          <p14:tracePt t="18991" x="6154738" y="4052888"/>
          <p14:tracePt t="18999" x="6226175" y="4027488"/>
          <p14:tracePt t="19007" x="6302375" y="4008438"/>
          <p14:tracePt t="19015" x="6378575" y="3976688"/>
          <p14:tracePt t="19023" x="6442075" y="3957638"/>
          <p14:tracePt t="19031" x="6518275" y="3932238"/>
          <p14:tracePt t="19039" x="6594475" y="3906838"/>
          <p14:tracePt t="19049" x="6665913" y="3894138"/>
          <p14:tracePt t="19058" x="6710363" y="3875088"/>
          <p14:tracePt t="19078" x="6754813" y="3862388"/>
          <p14:tracePt t="19835" x="6767513" y="3868738"/>
          <p14:tracePt t="19843" x="6773863" y="3875088"/>
          <p14:tracePt t="19860" x="6773863" y="3881438"/>
          <p14:tracePt t="19865" x="6773863" y="3894138"/>
          <p14:tracePt t="19889" x="6773863" y="3900488"/>
          <p14:tracePt t="19902" x="6773863" y="3906838"/>
          <p14:tracePt t="19909" x="6773863" y="3913188"/>
          <p14:tracePt t="19919" x="6773863" y="3919538"/>
          <p14:tracePt t="19926" x="6773863" y="3932238"/>
          <p14:tracePt t="19933" x="6773863" y="3938588"/>
          <p14:tracePt t="19941" x="6773863" y="3951288"/>
          <p14:tracePt t="19949" x="6773863" y="3957638"/>
          <p14:tracePt t="19957" x="6773863" y="3970338"/>
          <p14:tracePt t="19965" x="6773863" y="3983038"/>
          <p14:tracePt t="19973" x="6773863" y="3989388"/>
          <p14:tracePt t="19982" x="6773863" y="3995738"/>
          <p14:tracePt t="19989" x="6773863" y="4002088"/>
          <p14:tracePt t="19997" x="6773863" y="4008438"/>
          <p14:tracePt t="20005" x="6773863" y="4021138"/>
          <p14:tracePt t="20020" x="6773863" y="4027488"/>
          <p14:tracePt t="20027" x="6780213" y="4040188"/>
          <p14:tracePt t="20036" x="6786563" y="4046538"/>
          <p14:tracePt t="20043" x="6792913" y="4059238"/>
          <p14:tracePt t="20053" x="6799263" y="4073525"/>
          <p14:tracePt t="20061" x="6805613" y="4086225"/>
          <p14:tracePt t="20083" x="6811963" y="4092575"/>
          <p14:tracePt t="20086" x="6818313" y="4098925"/>
          <p14:tracePt t="20185" x="6831013" y="4105275"/>
          <p14:tracePt t="20193" x="6862763" y="4117975"/>
          <p14:tracePt t="20202" x="6907213" y="4124325"/>
          <p14:tracePt t="20209" x="6951663" y="4137025"/>
          <p14:tracePt t="20218" x="6996113" y="4143375"/>
          <p14:tracePt t="20225" x="7040563" y="4149725"/>
          <p14:tracePt t="20234" x="7072313" y="4149725"/>
          <p14:tracePt t="20242" x="7112000" y="4149725"/>
          <p14:tracePt t="20252" x="7124700" y="4149725"/>
          <p14:tracePt t="20260" x="7137400" y="4149725"/>
          <p14:tracePt t="20268" x="7150100" y="4137025"/>
          <p14:tracePt t="20275" x="7156450" y="4130675"/>
          <p14:tracePt t="20284" x="7162800" y="4124325"/>
          <p14:tracePt t="20291" x="7175500" y="4111625"/>
          <p14:tracePt t="20299" x="7188200" y="4098925"/>
          <p14:tracePt t="20307" x="7200900" y="4086225"/>
          <p14:tracePt t="20318" x="7207250" y="4079875"/>
          <p14:tracePt t="20326" x="7219950" y="4065588"/>
          <p14:tracePt t="20334" x="7232650" y="4052888"/>
          <p14:tracePt t="20341" x="7245350" y="4040188"/>
          <p14:tracePt t="20349" x="7251700" y="4033838"/>
          <p14:tracePt t="20357" x="7251700" y="4027488"/>
          <p14:tracePt t="20365" x="7258050" y="4021138"/>
          <p14:tracePt t="20382" x="7258050" y="4014788"/>
          <p14:tracePt t="20405" x="7264400" y="4008438"/>
          <p14:tracePt t="20413" x="7264400" y="4002088"/>
          <p14:tracePt t="20429" x="7264400" y="3995738"/>
          <p14:tracePt t="20441" x="7264400" y="3989388"/>
          <p14:tracePt t="21890" x="7258050" y="3989388"/>
          <p14:tracePt t="21898" x="7251700" y="3989388"/>
          <p14:tracePt t="21914" x="7245350" y="3989388"/>
          <p14:tracePt t="21923" x="7239000" y="3989388"/>
          <p14:tracePt t="21929" x="7239000" y="3995738"/>
          <p14:tracePt t="21937" x="7232650" y="3995738"/>
          <p14:tracePt t="21949" x="7226300" y="3995738"/>
          <p14:tracePt t="21958" x="7219950" y="3995738"/>
          <p14:tracePt t="21967" x="7207250" y="3995738"/>
          <p14:tracePt t="21973" x="7194550" y="3995738"/>
          <p14:tracePt t="21982" x="7188200" y="3995738"/>
          <p14:tracePt t="21989" x="7169150" y="4002088"/>
          <p14:tracePt t="21997" x="7143750" y="4014788"/>
          <p14:tracePt t="22003" x="7112000" y="4021138"/>
          <p14:tracePt t="22011" x="7059613" y="4040188"/>
          <p14:tracePt t="22019" x="7008813" y="4052888"/>
          <p14:tracePt t="22027" x="6951663" y="4073525"/>
          <p14:tracePt t="22036" x="6907213" y="4086225"/>
          <p14:tracePt t="22043" x="6837363" y="4105275"/>
          <p14:tracePt t="22051" x="6792913" y="4117975"/>
          <p14:tracePt t="22060" x="6729413" y="4137025"/>
          <p14:tracePt t="22068" x="6684963" y="4149725"/>
          <p14:tracePt t="22076" x="6613525" y="4175125"/>
          <p14:tracePt t="22084" x="6556375" y="4200525"/>
          <p14:tracePt t="22092" x="6486525" y="4232275"/>
          <p14:tracePt t="22100" x="6423025" y="4270375"/>
          <p14:tracePt t="22108" x="6353175" y="4283075"/>
          <p14:tracePt t="22116" x="6289675" y="4308475"/>
          <p14:tracePt t="22124" x="6213475" y="4327525"/>
          <p14:tracePt t="22131" x="6135688" y="4359275"/>
          <p14:tracePt t="22137" x="6053138" y="4410075"/>
          <p14:tracePt t="22145" x="5989638" y="4467225"/>
          <p14:tracePt t="22153" x="5919788" y="4519613"/>
          <p14:tracePt t="22161" x="5862638" y="4557713"/>
          <p14:tracePt t="22170" x="5780088" y="4602163"/>
          <p14:tracePt t="22177" x="5708650" y="4652963"/>
          <p14:tracePt t="22185" x="5645150" y="4697413"/>
          <p14:tracePt t="22193" x="5575300" y="4741863"/>
          <p14:tracePt t="22203" x="5505450" y="4773613"/>
          <p14:tracePt t="22209" x="5441950" y="4799013"/>
          <p14:tracePt t="22218" x="5391150" y="4824413"/>
          <p14:tracePt t="22226" x="5340350" y="4837113"/>
          <p14:tracePt t="22234" x="5283200" y="4856163"/>
          <p14:tracePt t="22242" x="5218113" y="4868863"/>
          <p14:tracePt t="22250" x="5160963" y="4887913"/>
          <p14:tracePt t="22258" x="5103813" y="4887913"/>
          <p14:tracePt t="22267" x="5040313" y="4900613"/>
          <p14:tracePt t="22274" x="4976813" y="4900613"/>
          <p14:tracePt t="22282" x="4919663" y="4913313"/>
          <p14:tracePt t="22287" x="4856163" y="4926013"/>
          <p14:tracePt t="22295" x="4791075" y="4946650"/>
          <p14:tracePt t="22303" x="4714875" y="4959350"/>
          <p14:tracePt t="22311" x="4645025" y="4978400"/>
          <p14:tracePt t="22319" x="4568825" y="4997450"/>
          <p14:tracePt t="22327" x="4486275" y="5010150"/>
          <p14:tracePt t="22335" x="4410075" y="5029200"/>
          <p14:tracePt t="22343" x="4332288" y="5048250"/>
          <p14:tracePt t="22351" x="4256088" y="5060950"/>
          <p14:tracePt t="22359" x="4192588" y="5080000"/>
          <p14:tracePt t="22369" x="4135438" y="5086350"/>
          <p14:tracePt t="22375" x="4059238" y="5092700"/>
          <p14:tracePt t="22384" x="3995738" y="5111750"/>
          <p14:tracePt t="22392" x="3900488" y="5130800"/>
          <p14:tracePt t="22437" x="3363913" y="5118100"/>
          <p14:tracePt t="22445" x="3255963" y="5099050"/>
          <p14:tracePt t="22453" x="3160713" y="5086350"/>
          <p14:tracePt t="22461" x="3052763" y="5060950"/>
          <p14:tracePt t="22469" x="2936875" y="5010150"/>
          <p14:tracePt t="22477" x="2822575" y="4972050"/>
          <p14:tracePt t="22486" x="2759075" y="4933950"/>
          <p14:tracePt t="22493" x="2657475" y="4881563"/>
          <p14:tracePt t="22502" x="2568575" y="4830763"/>
          <p14:tracePt t="22510" x="2478088" y="4779963"/>
          <p14:tracePt t="22517" x="2370138" y="4729163"/>
          <p14:tracePt t="22525" x="2185988" y="4659313"/>
          <p14:tracePt t="22534" x="2051050" y="4608513"/>
          <p14:tracePt t="22542" x="1936750" y="4570413"/>
          <p14:tracePt t="22551" x="1822450" y="4532313"/>
          <p14:tracePt t="22558" x="1714500" y="4492625"/>
          <p14:tracePt t="22566" x="1606550" y="4473575"/>
          <p14:tracePt t="22571" x="1528763" y="4441825"/>
          <p14:tracePt t="22579" x="1452563" y="4416425"/>
          <p14:tracePt t="22587" x="1376363" y="4397375"/>
          <p14:tracePt t="22595" x="1306513" y="4384675"/>
          <p14:tracePt t="22603" x="1243013" y="4359275"/>
          <p14:tracePt t="22611" x="1192213" y="4327525"/>
          <p14:tracePt t="22619" x="1147763" y="4302125"/>
          <p14:tracePt t="22627" x="1108075" y="4264025"/>
          <p14:tracePt t="22635" x="1076325" y="4232275"/>
          <p14:tracePt t="22643" x="1044575" y="4194175"/>
          <p14:tracePt t="22651" x="1019175" y="4175125"/>
          <p14:tracePt t="22659" x="987425" y="4137025"/>
          <p14:tracePt t="22667" x="968375" y="4098925"/>
          <p14:tracePt t="22675" x="942975" y="4059238"/>
          <p14:tracePt t="22685" x="930275" y="4014788"/>
          <p14:tracePt t="22692" x="911225" y="3957638"/>
          <p14:tracePt t="22700" x="885825" y="3894138"/>
          <p14:tracePt t="22708" x="854075" y="3817938"/>
          <p14:tracePt t="22716" x="835025" y="3748088"/>
          <p14:tracePt t="22721" x="796925" y="3684588"/>
          <p14:tracePt t="22729" x="771525" y="3613150"/>
          <p14:tracePt t="22737" x="727075" y="3543300"/>
          <p14:tracePt t="22745" x="674688" y="3473450"/>
          <p14:tracePt t="22753" x="623888" y="3397250"/>
          <p14:tracePt t="22761" x="566738" y="3308350"/>
          <p14:tracePt t="22769" x="515938" y="3205163"/>
          <p14:tracePt t="22777" x="477838" y="3109913"/>
          <p14:tracePt t="22785" x="439738" y="3008313"/>
          <p14:tracePt t="22793" x="395288" y="2913063"/>
          <p14:tracePt t="22801" x="369888" y="2817813"/>
          <p14:tracePt t="22809" x="344488" y="2727325"/>
          <p14:tracePt t="22817" x="331788" y="2663825"/>
          <p14:tracePt t="22825" x="312738" y="2606675"/>
          <p14:tracePt t="22834" x="300038" y="2568575"/>
          <p14:tracePt t="22841" x="287338" y="2536825"/>
          <p14:tracePt t="22851" x="274638" y="2517775"/>
          <p14:tracePt t="22858" x="261938" y="2492375"/>
          <p14:tracePt t="22863" x="249238" y="2466975"/>
          <p14:tracePt t="22871" x="230188" y="2428875"/>
          <p14:tracePt t="22879" x="215900" y="2384425"/>
          <p14:tracePt t="22891" x="203200" y="2338388"/>
          <p14:tracePt t="22895" x="184150" y="2268538"/>
          <p14:tracePt t="22903" x="158750" y="2205038"/>
          <p14:tracePt t="22911" x="139700" y="2116138"/>
          <p14:tracePt t="22919" x="127000" y="2052638"/>
          <p14:tracePt t="22927" x="107950" y="1995488"/>
          <p14:tracePt t="22935" x="107950" y="1931988"/>
          <p14:tracePt t="22943" x="101600" y="1866900"/>
          <p14:tracePt t="22951" x="101600" y="1803400"/>
          <p14:tracePt t="22959" x="95250" y="1727200"/>
          <p14:tracePt t="22968" x="95250" y="1676400"/>
          <p14:tracePt t="22976" x="76200" y="1619250"/>
          <p14:tracePt t="22984" x="63500" y="1581150"/>
          <p14:tracePt t="22994" x="57150" y="1536700"/>
          <p14:tracePt t="22997" x="57150" y="1504950"/>
          <p14:tracePt t="23005" x="50800" y="1471613"/>
          <p14:tracePt t="23013" x="50800" y="1446213"/>
          <p14:tracePt t="23021" x="50800" y="1427163"/>
          <p14:tracePt t="23029" x="50800" y="1420813"/>
          <p14:tracePt t="23037" x="50800" y="1408113"/>
          <p14:tracePt t="23045" x="50800" y="1395413"/>
          <p14:tracePt t="23061" x="50800" y="1382713"/>
          <p14:tracePt t="23069" x="44450" y="1370013"/>
          <p14:tracePt t="23085" x="44450" y="1357313"/>
          <p14:tracePt t="23093" x="44450" y="1350963"/>
          <p14:tracePt t="23101" x="44450" y="1344613"/>
          <p14:tracePt t="23345" x="38100" y="1344613"/>
          <p14:tracePt t="23598" x="31750" y="1344613"/>
          <p14:tracePt t="23610" x="25400" y="1357313"/>
          <p14:tracePt t="23767" x="107950" y="4092575"/>
          <p14:tracePt t="23775" x="196850" y="4219575"/>
          <p14:tracePt t="23783" x="300038" y="4352925"/>
          <p14:tracePt t="23791" x="369888" y="4422775"/>
          <p14:tracePt t="23800" x="439738" y="4486275"/>
          <p14:tracePt t="23807" x="490538" y="4538663"/>
          <p14:tracePt t="23817" x="547688" y="4589463"/>
          <p14:tracePt t="23823" x="604838" y="4621213"/>
          <p14:tracePt t="23832" x="661988" y="4646613"/>
          <p14:tracePt t="23839" x="720725" y="4652963"/>
          <p14:tracePt t="23847" x="765175" y="4659313"/>
          <p14:tracePt t="23855" x="796925" y="4659313"/>
          <p14:tracePt t="23863" x="841375" y="4646613"/>
          <p14:tracePt t="23871" x="892175" y="4614863"/>
          <p14:tracePt t="23879" x="917575" y="4576763"/>
          <p14:tracePt t="23888" x="962025" y="4525963"/>
          <p14:tracePt t="23895" x="1012825" y="4467225"/>
          <p14:tracePt t="23904" x="1044575" y="4397375"/>
          <p14:tracePt t="23911" x="1095375" y="4327525"/>
          <p14:tracePt t="23919" x="1154113" y="4213225"/>
          <p14:tracePt t="23927" x="1198563" y="4117975"/>
          <p14:tracePt t="23935" x="1217613" y="4027488"/>
          <p14:tracePt t="23943" x="1236663" y="3951288"/>
          <p14:tracePt t="23952" x="1255713" y="3856038"/>
          <p14:tracePt t="23959" x="1268413" y="3760788"/>
          <p14:tracePt t="23969" x="1281113" y="3697288"/>
          <p14:tracePt t="23977" x="1281113" y="3652838"/>
          <p14:tracePt t="23985" x="1281113" y="3632200"/>
          <p14:tracePt t="23993" x="1281113" y="3625850"/>
          <p14:tracePt t="24099" x="1287463" y="3638550"/>
          <p14:tracePt t="24107" x="1293813" y="3646488"/>
          <p14:tracePt t="24116" x="1300163" y="3659188"/>
          <p14:tracePt t="24123" x="1312863" y="3671888"/>
          <p14:tracePt t="24132" x="1319213" y="3684588"/>
          <p14:tracePt t="24140" x="1331913" y="3690938"/>
          <p14:tracePt t="24148" x="1344613" y="3709988"/>
          <p14:tracePt t="24157" x="1357313" y="3729038"/>
          <p14:tracePt t="24163" x="1370013" y="3741738"/>
          <p14:tracePt t="24169" x="1376363" y="3754438"/>
          <p14:tracePt t="24177" x="1389063" y="3767138"/>
          <p14:tracePt t="24186" x="1401763" y="3779838"/>
          <p14:tracePt t="24193" x="1414463" y="3792538"/>
          <p14:tracePt t="24202" x="1433513" y="3805238"/>
          <p14:tracePt t="24209" x="1458913" y="3817938"/>
          <p14:tracePt t="24217" x="1477963" y="3824288"/>
          <p14:tracePt t="24225" x="1522413" y="3830638"/>
          <p14:tracePt t="24233" x="1566863" y="3830638"/>
          <p14:tracePt t="24241" x="1625600" y="3817938"/>
          <p14:tracePt t="24250" x="1682750" y="3805238"/>
          <p14:tracePt t="24257" x="1746250" y="3773488"/>
          <p14:tracePt t="24266" x="1816100" y="3729038"/>
          <p14:tracePt t="24274" x="1885950" y="3678238"/>
          <p14:tracePt t="24283" x="1936750" y="3625850"/>
          <p14:tracePt t="24291" x="1968500" y="3575050"/>
          <p14:tracePt t="24298" x="1981200" y="3530600"/>
          <p14:tracePt t="24306" x="1987550" y="3486150"/>
          <p14:tracePt t="24315" x="1987550" y="3435350"/>
          <p14:tracePt t="24319" x="1955800" y="3384550"/>
          <p14:tracePt t="24327" x="1905000" y="3333750"/>
          <p14:tracePt t="24335" x="1841500" y="3295650"/>
          <p14:tracePt t="24343" x="1771650" y="3276600"/>
          <p14:tracePt t="24352" x="1663700" y="3257550"/>
          <p14:tracePt t="24359" x="1573213" y="3257550"/>
          <p14:tracePt t="24368" x="1477963" y="3257550"/>
          <p14:tracePt t="24375" x="1389063" y="3257550"/>
          <p14:tracePt t="24383" x="1338263" y="3270250"/>
          <p14:tracePt t="24391" x="1287463" y="3282950"/>
          <p14:tracePt t="24399" x="1262063" y="3295650"/>
          <p14:tracePt t="24407" x="1243013" y="3333750"/>
          <p14:tracePt t="24417" x="1230313" y="3359150"/>
          <p14:tracePt t="24424" x="1211263" y="3403600"/>
          <p14:tracePt t="24432" x="1211263" y="3460750"/>
          <p14:tracePt t="24439" x="1211263" y="3524250"/>
          <p14:tracePt t="24448" x="1223963" y="3587750"/>
          <p14:tracePt t="24456" x="1243013" y="3659188"/>
          <p14:tracePt t="24461" x="1274763" y="3716338"/>
          <p14:tracePt t="24469" x="1319213" y="3760788"/>
          <p14:tracePt t="24478" x="1382713" y="3805238"/>
          <p14:tracePt t="24485" x="1439863" y="3830638"/>
          <p14:tracePt t="24493" x="1522413" y="3843338"/>
          <p14:tracePt t="24501" x="1619250" y="3843338"/>
          <p14:tracePt t="24509" x="1727200" y="3843338"/>
          <p14:tracePt t="24517" x="1841500" y="3824288"/>
          <p14:tracePt t="24525" x="1987550" y="3805238"/>
          <p14:tracePt t="24533" x="2097088" y="3779838"/>
          <p14:tracePt t="24541" x="2205038" y="3741738"/>
          <p14:tracePt t="24550" x="2300288" y="3697288"/>
          <p14:tracePt t="24557" x="2382838" y="3652838"/>
          <p14:tracePt t="24566" x="2427288" y="3619500"/>
          <p14:tracePt t="24574" x="2465388" y="3600450"/>
          <p14:tracePt t="24583" x="2478088" y="3587750"/>
          <p14:tracePt t="24590" x="2484438" y="3562350"/>
          <p14:tracePt t="24598" x="2484438" y="3517900"/>
          <p14:tracePt t="24606" x="2484438" y="3473450"/>
          <p14:tracePt t="24614" x="2459038" y="3429000"/>
          <p14:tracePt t="24619" x="2408238" y="3384550"/>
          <p14:tracePt t="24627" x="2344738" y="3346450"/>
          <p14:tracePt t="24635" x="2274888" y="3327400"/>
          <p14:tracePt t="24643" x="2179638" y="3321050"/>
          <p14:tracePt t="24651" x="2078038" y="3321050"/>
          <p14:tracePt t="24659" x="1968500" y="3321050"/>
          <p14:tracePt t="24667" x="1866900" y="3321050"/>
          <p14:tracePt t="24675" x="1778000" y="3340100"/>
          <p14:tracePt t="24683" x="1714500" y="3359150"/>
          <p14:tracePt t="24691" x="1657350" y="3378200"/>
          <p14:tracePt t="24699" x="1619250" y="3403600"/>
          <p14:tracePt t="24708" x="1598613" y="3422650"/>
          <p14:tracePt t="24716" x="1585913" y="3441700"/>
          <p14:tracePt t="24723" x="1579563" y="3473450"/>
          <p14:tracePt t="24732" x="1579563" y="3511550"/>
          <p14:tracePt t="24740" x="1585913" y="3562350"/>
          <p14:tracePt t="24748" x="1606550" y="3606800"/>
          <p14:tracePt t="24753" x="1619250" y="3646488"/>
          <p14:tracePt t="24761" x="1644650" y="3678238"/>
          <p14:tracePt t="24769" x="1657350" y="3703638"/>
          <p14:tracePt t="24777" x="1682750" y="3735388"/>
          <p14:tracePt t="24785" x="1733550" y="3767138"/>
          <p14:tracePt t="24793" x="1797050" y="3786188"/>
          <p14:tracePt t="24801" x="1905000" y="3798888"/>
          <p14:tracePt t="24809" x="2012950" y="3817938"/>
          <p14:tracePt t="24817" x="2141538" y="3830638"/>
          <p14:tracePt t="24825" x="2255838" y="3830638"/>
          <p14:tracePt t="24833" x="2376488" y="3817938"/>
          <p14:tracePt t="24841" x="2497138" y="3798888"/>
          <p14:tracePt t="24849" x="2587625" y="3779838"/>
          <p14:tracePt t="24857" x="2651125" y="3767138"/>
          <p14:tracePt t="24865" x="2708275" y="3748088"/>
          <p14:tracePt t="24875" x="2746375" y="3735388"/>
          <p14:tracePt t="24883" x="2752725" y="3729038"/>
          <p14:tracePt t="24893" x="2752725" y="3722688"/>
          <p14:tracePt t="25429" x="2765425" y="3722688"/>
          <p14:tracePt t="25438" x="2797175" y="3729038"/>
          <p14:tracePt t="25446" x="2867025" y="3767138"/>
          <p14:tracePt t="25453" x="2930525" y="3779838"/>
          <p14:tracePt t="25461" x="3008313" y="3798888"/>
          <p14:tracePt t="25469" x="3078163" y="3817938"/>
          <p14:tracePt t="25477" x="3160713" y="3830638"/>
          <p14:tracePt t="25485" x="3249613" y="3843338"/>
          <p14:tracePt t="25493" x="3351213" y="3849688"/>
          <p14:tracePt t="25501" x="3427413" y="3868738"/>
          <p14:tracePt t="25509" x="3473450" y="3868738"/>
          <p14:tracePt t="25517" x="3517900" y="3875088"/>
          <p14:tracePt t="25527" x="3549650" y="3875088"/>
          <p14:tracePt t="25535" x="3568700" y="3875088"/>
          <p14:tracePt t="25543" x="3581400" y="3875088"/>
          <p14:tracePt t="25551" x="3594100" y="3875088"/>
          <p14:tracePt t="25559" x="3606800" y="3875088"/>
          <p14:tracePt t="25569" x="3613150" y="3875088"/>
          <p14:tracePt t="25577" x="3625850" y="3875088"/>
          <p14:tracePt t="25585" x="3632200" y="3875088"/>
          <p14:tracePt t="25593" x="3644900" y="3875088"/>
          <p14:tracePt t="25605" x="3651250" y="3875088"/>
          <p14:tracePt t="26509" x="3632200" y="3887788"/>
          <p14:tracePt t="26518" x="3594100" y="3900488"/>
          <p14:tracePt t="26526" x="3549650" y="3913188"/>
          <p14:tracePt t="26534" x="3498850" y="3932238"/>
          <p14:tracePt t="26541" x="3454400" y="3944938"/>
          <p14:tracePt t="26548" x="3395663" y="3963988"/>
          <p14:tracePt t="26555" x="3332163" y="3976688"/>
          <p14:tracePt t="26564" x="3255963" y="3995738"/>
          <p14:tracePt t="26571" x="3192463" y="4021138"/>
          <p14:tracePt t="26580" x="3122613" y="4033838"/>
          <p14:tracePt t="26588" x="3065463" y="4059238"/>
          <p14:tracePt t="26596" x="3001963" y="4079875"/>
          <p14:tracePt t="26605" x="2936875" y="4092575"/>
          <p14:tracePt t="26612" x="2860675" y="4105275"/>
          <p14:tracePt t="26620" x="2784475" y="4111625"/>
          <p14:tracePt t="26627" x="2701925" y="4117975"/>
          <p14:tracePt t="26635" x="2613025" y="4137025"/>
          <p14:tracePt t="26643" x="2530475" y="4143375"/>
          <p14:tracePt t="26651" x="2439988" y="4143375"/>
          <p14:tracePt t="26659" x="2357438" y="4143375"/>
          <p14:tracePt t="26667" x="2262188" y="4124325"/>
          <p14:tracePt t="26675" x="2154238" y="4105275"/>
          <p14:tracePt t="26683" x="2058988" y="4092575"/>
          <p14:tracePt t="26689" x="1949450" y="4073525"/>
          <p14:tracePt t="26697" x="1841500" y="4052888"/>
          <p14:tracePt t="26705" x="1746250" y="4008438"/>
          <p14:tracePt t="26713" x="1670050" y="3976688"/>
          <p14:tracePt t="26721" x="1585913" y="3932238"/>
          <p14:tracePt t="26730" x="1490663" y="3875088"/>
          <p14:tracePt t="26738" x="1382713" y="3817938"/>
          <p14:tracePt t="26746" x="1306513" y="3767138"/>
          <p14:tracePt t="26754" x="1236663" y="3703638"/>
          <p14:tracePt t="26762" x="1179513" y="3659188"/>
          <p14:tracePt t="26769" x="1127125" y="3594100"/>
          <p14:tracePt t="26777" x="1063625" y="3536950"/>
          <p14:tracePt t="26785" x="1012825" y="3479800"/>
          <p14:tracePt t="26794" x="968375" y="3429000"/>
          <p14:tracePt t="26801" x="911225" y="3359150"/>
          <p14:tracePt t="26809" x="873125" y="3289300"/>
          <p14:tracePt t="26817" x="854075" y="3232150"/>
          <p14:tracePt t="26825" x="841375" y="3167063"/>
          <p14:tracePt t="26833" x="822325" y="3122613"/>
          <p14:tracePt t="26839" x="815975" y="3059113"/>
          <p14:tracePt t="26849" x="815975" y="2995613"/>
          <p14:tracePt t="26857" x="815975" y="2932113"/>
          <p14:tracePt t="26867" x="815975" y="2868613"/>
          <p14:tracePt t="26873" x="828675" y="2798763"/>
          <p14:tracePt t="26888" x="841375" y="2733675"/>
          <p14:tracePt t="26890" x="860425" y="2676525"/>
          <p14:tracePt t="26899" x="873125" y="2632075"/>
          <p14:tracePt t="26905" x="892175" y="2574925"/>
          <p14:tracePt t="26915" x="923925" y="2530475"/>
          <p14:tracePt t="26923" x="955675" y="2479675"/>
          <p14:tracePt t="26931" x="974725" y="2441575"/>
          <p14:tracePt t="26939" x="1012825" y="2409825"/>
          <p14:tracePt t="26947" x="1050925" y="2371725"/>
          <p14:tracePt t="26956" x="1114425" y="2319338"/>
          <p14:tracePt t="26964" x="1173163" y="2287588"/>
          <p14:tracePt t="26971" x="1236663" y="2255838"/>
          <p14:tracePt t="26980" x="1325563" y="2217738"/>
          <p14:tracePt t="26988" x="1420813" y="2185988"/>
          <p14:tracePt t="26996" x="1541463" y="2116138"/>
          <p14:tracePt t="27004" x="1663700" y="2052638"/>
          <p14:tracePt t="27012" x="1752600" y="1989138"/>
          <p14:tracePt t="27020" x="1847850" y="1917700"/>
          <p14:tracePt t="27027" x="1962150" y="1822450"/>
          <p14:tracePt t="27035" x="2058988" y="1733550"/>
          <p14:tracePt t="27043" x="2128838" y="1663700"/>
          <p14:tracePt t="27051" x="2192338" y="1606550"/>
          <p14:tracePt t="27059" x="2211388" y="1549400"/>
          <p14:tracePt t="27065" x="2230438" y="1490663"/>
          <p14:tracePt t="27075" x="2236788" y="1427163"/>
          <p14:tracePt t="27083" x="2236788" y="1363663"/>
          <p14:tracePt t="27091" x="2230438" y="1306513"/>
          <p14:tracePt t="27099" x="2198688" y="1255713"/>
          <p14:tracePt t="27107" x="2166938" y="1211263"/>
          <p14:tracePt t="27115" x="2135188" y="1160463"/>
          <p14:tracePt t="27121" x="2084388" y="1116013"/>
          <p14:tracePt t="27130" x="2032000" y="1063625"/>
          <p14:tracePt t="27138" x="1987550" y="1031875"/>
          <p14:tracePt t="27146" x="1936750" y="1000125"/>
          <p14:tracePt t="27153" x="1879600" y="974725"/>
          <p14:tracePt t="27162" x="1816100" y="955675"/>
          <p14:tracePt t="27172" x="1739900" y="942975"/>
          <p14:tracePt t="27177" x="1644650" y="930275"/>
          <p14:tracePt t="27188" x="1554163" y="923925"/>
          <p14:tracePt t="27194" x="1458913" y="923925"/>
          <p14:tracePt t="27201" x="1370013" y="923925"/>
          <p14:tracePt t="27209" x="1293813" y="923925"/>
          <p14:tracePt t="27217" x="1223963" y="942975"/>
          <p14:tracePt t="27225" x="1160463" y="949325"/>
          <p14:tracePt t="27233" x="1095375" y="968375"/>
          <p14:tracePt t="27241" x="1038225" y="993775"/>
          <p14:tracePt t="27249" x="987425" y="1038225"/>
          <p14:tracePt t="27257" x="936625" y="1090613"/>
          <p14:tracePt t="27265" x="885825" y="1147763"/>
          <p14:tracePt t="27271" x="835025" y="1217613"/>
          <p14:tracePt t="27280" x="784225" y="1319213"/>
          <p14:tracePt t="27287" x="739775" y="1408113"/>
          <p14:tracePt t="27296" x="681038" y="1497013"/>
          <p14:tracePt t="27304" x="623888" y="1612900"/>
          <p14:tracePt t="27312" x="566738" y="1809750"/>
          <p14:tracePt t="27320" x="534988" y="1938338"/>
          <p14:tracePt t="27329" x="503238" y="2103438"/>
          <p14:tracePt t="27337" x="452438" y="2281238"/>
          <p14:tracePt t="27343" x="414338" y="2435225"/>
          <p14:tracePt t="27351" x="369888" y="2562225"/>
          <p14:tracePt t="27359" x="350838" y="2682875"/>
          <p14:tracePt t="27367" x="350838" y="2792413"/>
          <p14:tracePt t="27375" x="363538" y="2900363"/>
          <p14:tracePt t="27383" x="369888" y="3001963"/>
          <p14:tracePt t="27391" x="407988" y="3116263"/>
          <p14:tracePt t="27399" x="458788" y="3232150"/>
          <p14:tracePt t="27407" x="509588" y="3321050"/>
          <p14:tracePt t="27415" x="573088" y="3403600"/>
          <p14:tracePt t="27421" x="642938" y="3460750"/>
          <p14:tracePt t="27429" x="733425" y="3517900"/>
          <p14:tracePt t="27438" x="828675" y="3549650"/>
          <p14:tracePt t="27446" x="936625" y="3568700"/>
          <p14:tracePt t="27454" x="1050925" y="3575050"/>
          <p14:tracePt t="27462" x="1166813" y="3575050"/>
          <p14:tracePt t="27470" x="1300163" y="3587750"/>
          <p14:tracePt t="27477" x="1433513" y="3587750"/>
          <p14:tracePt t="27485" x="1547813" y="3587750"/>
          <p14:tracePt t="27493" x="1701800" y="3575050"/>
          <p14:tracePt t="27501" x="1828800" y="3543300"/>
          <p14:tracePt t="27509" x="1955800" y="3505200"/>
          <p14:tracePt t="27517" x="2071688" y="3467100"/>
          <p14:tracePt t="27526" x="2173288" y="3409950"/>
          <p14:tracePt t="27533" x="2274888" y="3352800"/>
          <p14:tracePt t="27541" x="2382838" y="3282950"/>
          <p14:tracePt t="27549" x="2503488" y="3186113"/>
          <p14:tracePt t="27557" x="2581275" y="3116263"/>
          <p14:tracePt t="27565" x="2657475" y="3014663"/>
          <p14:tracePt t="27573" x="2720975" y="2887663"/>
          <p14:tracePt t="27581" x="2778125" y="2765425"/>
          <p14:tracePt t="27589" x="2841625" y="2644775"/>
          <p14:tracePt t="27597" x="2905125" y="2505075"/>
          <p14:tracePt t="27605" x="2930525" y="2397125"/>
          <p14:tracePt t="27614" x="2949575" y="2306638"/>
          <p14:tracePt t="27622" x="2949575" y="2205038"/>
          <p14:tracePt t="27630" x="2949575" y="2122488"/>
          <p14:tracePt t="27638" x="2943225" y="2046288"/>
          <p14:tracePt t="27646" x="2917825" y="1989138"/>
          <p14:tracePt t="27653" x="2892425" y="1938338"/>
          <p14:tracePt t="27662" x="2873375" y="1905000"/>
          <p14:tracePt t="27670" x="2847975" y="1854200"/>
          <p14:tracePt t="27677" x="2809875" y="1816100"/>
          <p14:tracePt t="27686" x="2778125" y="1797050"/>
          <p14:tracePt t="27693" x="2733675" y="1765300"/>
          <p14:tracePt t="27699" x="2689225" y="1746250"/>
          <p14:tracePt t="27707" x="2619375" y="1714500"/>
          <p14:tracePt t="27715" x="2549525" y="1682750"/>
          <p14:tracePt t="27723" x="2471738" y="1644650"/>
          <p14:tracePt t="27731" x="2395538" y="1619250"/>
          <p14:tracePt t="27739" x="2300288" y="1593850"/>
          <p14:tracePt t="27747" x="2211388" y="1574800"/>
          <p14:tracePt t="27755" x="2147888" y="1562100"/>
          <p14:tracePt t="27763" x="2084388" y="1543050"/>
          <p14:tracePt t="27771" x="1993900" y="1524000"/>
          <p14:tracePt t="27780" x="1898650" y="1511300"/>
          <p14:tracePt t="27788" x="1803400" y="1497013"/>
          <p14:tracePt t="27796" x="1727200" y="1497013"/>
          <p14:tracePt t="27803" x="1663700" y="1497013"/>
          <p14:tracePt t="27812" x="1585913" y="1497013"/>
          <p14:tracePt t="27820" x="1516063" y="1511300"/>
          <p14:tracePt t="27828" x="1446213" y="1517650"/>
          <p14:tracePt t="27836" x="1370013" y="1536700"/>
          <p14:tracePt t="27843" x="1293813" y="1562100"/>
          <p14:tracePt t="27851" x="1230313" y="1593850"/>
          <p14:tracePt t="27857" x="1160463" y="1644650"/>
          <p14:tracePt t="27865" x="1101725" y="1689100"/>
          <p14:tracePt t="27892" x="981075" y="1739900"/>
          <p14:tracePt t="27899" x="968375" y="1752600"/>
          <p14:tracePt t="27906" x="955675" y="1758950"/>
          <p14:tracePt t="28007" x="955675" y="1771650"/>
          <p14:tracePt t="28015" x="949325" y="1847850"/>
          <p14:tracePt t="28023" x="949325" y="1931988"/>
          <p14:tracePt t="28031" x="949325" y="2020888"/>
          <p14:tracePt t="28039" x="968375" y="2084388"/>
          <p14:tracePt t="28047" x="981075" y="2147888"/>
          <p14:tracePt t="28055" x="1000125" y="2205038"/>
          <p14:tracePt t="28064" x="1019175" y="2262188"/>
          <p14:tracePt t="28071" x="1038225" y="2306638"/>
          <p14:tracePt t="28079" x="1069975" y="2359025"/>
          <p14:tracePt t="28087" x="1108075" y="2409825"/>
          <p14:tracePt t="28096" x="1147763" y="2447925"/>
          <p14:tracePt t="28104" x="1192213" y="2486025"/>
          <p14:tracePt t="28113" x="1236663" y="2524125"/>
          <p14:tracePt t="28120" x="1287463" y="2555875"/>
          <p14:tracePt t="28128" x="1331913" y="2587625"/>
          <p14:tracePt t="28136" x="1370013" y="2606675"/>
          <p14:tracePt t="28141" x="1408113" y="2619375"/>
          <p14:tracePt t="28149" x="1452563" y="2632075"/>
          <p14:tracePt t="28157" x="1497013" y="2638425"/>
          <p14:tracePt t="28167" x="1547813" y="2651125"/>
          <p14:tracePt t="28175" x="1619250" y="2657475"/>
          <p14:tracePt t="28183" x="1670050" y="2657475"/>
          <p14:tracePt t="28192" x="1758950" y="2644775"/>
          <p14:tracePt t="28199" x="1828800" y="2625725"/>
          <p14:tracePt t="28207" x="1905000" y="2613025"/>
          <p14:tracePt t="28215" x="2012950" y="2593975"/>
          <p14:tracePt t="28223" x="2103438" y="2574925"/>
          <p14:tracePt t="28231" x="2211388" y="2549525"/>
          <p14:tracePt t="28239" x="2306638" y="2524125"/>
          <p14:tracePt t="28247" x="2382838" y="2505075"/>
          <p14:tracePt t="28255" x="2459038" y="2479675"/>
          <p14:tracePt t="28263" x="2524125" y="2454275"/>
          <p14:tracePt t="28273" x="2593975" y="2422525"/>
          <p14:tracePt t="28281" x="2651125" y="2371725"/>
          <p14:tracePt t="28287" x="2714625" y="2319338"/>
          <p14:tracePt t="28296" x="2765425" y="2249488"/>
          <p14:tracePt t="28305" x="2816225" y="2179638"/>
          <p14:tracePt t="28313" x="2860675" y="2084388"/>
          <p14:tracePt t="28320" x="2886075" y="1976438"/>
          <p14:tracePt t="28330" x="2911475" y="1866900"/>
          <p14:tracePt t="28337" x="2924175" y="1784350"/>
          <p14:tracePt t="28346" x="2930525" y="1689100"/>
          <p14:tracePt t="28353" x="2936875" y="1612900"/>
          <p14:tracePt t="28359" x="2930525" y="1517650"/>
          <p14:tracePt t="28367" x="2911475" y="1446213"/>
          <p14:tracePt t="28376" x="2879725" y="1382713"/>
          <p14:tracePt t="28383" x="2847975" y="1325563"/>
          <p14:tracePt t="28391" x="2797175" y="1274763"/>
          <p14:tracePt t="28399" x="2733675" y="1223963"/>
          <p14:tracePt t="28407" x="2676525" y="1179513"/>
          <p14:tracePt t="28415" x="2613025" y="1154113"/>
          <p14:tracePt t="28423" x="2536825" y="1147763"/>
          <p14:tracePt t="28431" x="2459038" y="1141413"/>
          <p14:tracePt t="28439" x="2363788" y="1141413"/>
          <p14:tracePt t="28448" x="2262188" y="1128713"/>
          <p14:tracePt t="28455" x="2128838" y="1122363"/>
          <p14:tracePt t="28463" x="2012950" y="1122363"/>
          <p14:tracePt t="28471" x="1905000" y="1135063"/>
          <p14:tracePt t="28479" x="1809750" y="1154113"/>
          <p14:tracePt t="28487" x="1714500" y="1179513"/>
          <p14:tracePt t="28496" x="1612900" y="1192213"/>
          <p14:tracePt t="28502" x="1535113" y="1211263"/>
          <p14:tracePt t="28509" x="1452563" y="1249363"/>
          <p14:tracePt t="28518" x="1370013" y="1300163"/>
          <p14:tracePt t="28525" x="1300163" y="1357313"/>
          <p14:tracePt t="28533" x="1262063" y="1408113"/>
          <p14:tracePt t="28541" x="1223963" y="1446213"/>
          <p14:tracePt t="28549" x="1179513" y="1497013"/>
          <p14:tracePt t="28557" x="1160463" y="1543050"/>
          <p14:tracePt t="28565" x="1139825" y="1600200"/>
          <p14:tracePt t="28573" x="1127125" y="1663700"/>
          <p14:tracePt t="28582" x="1108075" y="1733550"/>
          <p14:tracePt t="28591" x="1089025" y="1797050"/>
          <p14:tracePt t="28597" x="1082675" y="1885950"/>
          <p14:tracePt t="28605" x="1076325" y="1957388"/>
          <p14:tracePt t="28613" x="1057275" y="2033588"/>
          <p14:tracePt t="28621" x="1050925" y="2122488"/>
          <p14:tracePt t="28629" x="1038225" y="2217738"/>
          <p14:tracePt t="28637" x="1044575" y="2312988"/>
          <p14:tracePt t="28643" x="1057275" y="2390775"/>
          <p14:tracePt t="28652" x="1082675" y="2466975"/>
          <p14:tracePt t="28659" x="1139825" y="2536825"/>
          <p14:tracePt t="28667" x="1179513" y="2600325"/>
          <p14:tracePt t="28675" x="1230313" y="2663825"/>
          <p14:tracePt t="28683" x="1281113" y="2720975"/>
          <p14:tracePt t="28691" x="1331913" y="2771775"/>
          <p14:tracePt t="28699" x="1382713" y="2824163"/>
          <p14:tracePt t="28707" x="1427163" y="2862263"/>
          <p14:tracePt t="28715" x="1477963" y="2900363"/>
          <p14:tracePt t="28723" x="1522413" y="2925763"/>
          <p14:tracePt t="28731" x="1573213" y="2951163"/>
          <p14:tracePt t="28739" x="1619250" y="2970213"/>
          <p14:tracePt t="28747" x="1689100" y="2989263"/>
          <p14:tracePt t="28755" x="1733550" y="3001963"/>
          <p14:tracePt t="28763" x="1778000" y="3021013"/>
          <p14:tracePt t="28771" x="1822450" y="3033713"/>
          <p14:tracePt t="28779" x="1866900" y="3052763"/>
          <p14:tracePt t="28785" x="1917700" y="3065463"/>
          <p14:tracePt t="28793" x="1949450" y="3078163"/>
          <p14:tracePt t="28803" x="1987550" y="3097213"/>
          <p14:tracePt t="28810" x="2012950" y="3097213"/>
          <p14:tracePt t="28818" x="2019300" y="3103563"/>
          <p14:tracePt t="28826" x="2032000" y="3103563"/>
          <p14:tracePt t="28833" x="2038350" y="3103563"/>
          <p14:tracePt t="29750" x="2019300" y="3059113"/>
          <p14:tracePt t="29757" x="1968500" y="2989263"/>
          <p14:tracePt t="29765" x="1905000" y="2919413"/>
          <p14:tracePt t="29773" x="1847850" y="2862263"/>
          <p14:tracePt t="29781" x="1784350" y="2792413"/>
          <p14:tracePt t="29789" x="1733550" y="2720975"/>
          <p14:tracePt t="29797" x="1682750" y="2651125"/>
          <p14:tracePt t="29805" x="1651000" y="2587625"/>
          <p14:tracePt t="29813" x="1625600" y="2517775"/>
          <p14:tracePt t="29821" x="1592263" y="2460625"/>
          <p14:tracePt t="29829" x="1560513" y="2422525"/>
          <p14:tracePt t="29837" x="1528763" y="2390775"/>
          <p14:tracePt t="29844" x="1497013" y="2371725"/>
          <p14:tracePt t="29853" x="1465263" y="2351088"/>
          <p14:tracePt t="29860" x="1439863" y="2325688"/>
          <p14:tracePt t="29868" x="1401763" y="2312988"/>
          <p14:tracePt t="29876" x="1357313" y="2287588"/>
          <p14:tracePt t="29884" x="1319213" y="2268538"/>
          <p14:tracePt t="29900" x="1236663" y="2224088"/>
          <p14:tracePt t="29907" x="1204913" y="2205038"/>
          <p14:tracePt t="29915" x="1173163" y="2185988"/>
          <p14:tracePt t="29923" x="1133475" y="2173288"/>
          <p14:tracePt t="29931" x="1114425" y="2160588"/>
          <p14:tracePt t="29939" x="1101725" y="2147888"/>
          <p14:tracePt t="29947" x="1089025" y="2141538"/>
          <p14:tracePt t="29955" x="1076325" y="2128838"/>
          <p14:tracePt t="29963" x="1069975" y="2122488"/>
          <p14:tracePt t="29971" x="1069975" y="2109788"/>
          <p14:tracePt t="29979" x="1057275" y="2103438"/>
          <p14:tracePt t="29987" x="1044575" y="2097088"/>
          <p14:tracePt t="29995" x="1031875" y="2084388"/>
          <p14:tracePt t="30003" x="1019175" y="2071688"/>
          <p14:tracePt t="30011" x="1012825" y="2058988"/>
          <p14:tracePt t="30019" x="1000125" y="2052638"/>
          <p14:tracePt t="30028" x="987425" y="2039938"/>
          <p14:tracePt t="30035" x="974725" y="2027238"/>
          <p14:tracePt t="30042" x="968375" y="2014538"/>
          <p14:tracePt t="30049" x="955675" y="2008188"/>
          <p14:tracePt t="30057" x="942975" y="1995488"/>
          <p14:tracePt t="30069" x="936625" y="1989138"/>
          <p14:tracePt t="30480" x="942975" y="1989138"/>
          <p14:tracePt t="30488" x="968375" y="1995488"/>
          <p14:tracePt t="30495" x="993775" y="2001838"/>
          <p14:tracePt t="30504" x="1025525" y="2001838"/>
          <p14:tracePt t="30513" x="1050925" y="2014538"/>
          <p14:tracePt t="30520" x="1089025" y="2014538"/>
          <p14:tracePt t="30528" x="1101725" y="2020888"/>
          <p14:tracePt t="30535" x="1120775" y="2027238"/>
          <p14:tracePt t="30544" x="1139825" y="2027238"/>
          <p14:tracePt t="30560" x="1154113" y="2027238"/>
          <p14:tracePt t="30567" x="1160463" y="2027238"/>
          <p14:tracePt t="30576" x="1166813" y="2033588"/>
          <p14:tracePt t="30584" x="1173163" y="2033588"/>
          <p14:tracePt t="30592" x="1179513" y="2033588"/>
          <p14:tracePt t="30600" x="1192213" y="2039938"/>
          <p14:tracePt t="30608" x="1198563" y="2039938"/>
          <p14:tracePt t="30615" x="1204913" y="2046288"/>
          <p14:tracePt t="30621" x="1217613" y="2046288"/>
          <p14:tracePt t="30629" x="1236663" y="2046288"/>
          <p14:tracePt t="30637" x="1243013" y="2046288"/>
          <p14:tracePt t="30645" x="1255713" y="2046288"/>
          <p14:tracePt t="30653" x="1262063" y="2046288"/>
          <p14:tracePt t="30661" x="1274763" y="2046288"/>
          <p14:tracePt t="30669" x="1287463" y="2046288"/>
          <p14:tracePt t="30685" x="1300163" y="2046288"/>
          <p14:tracePt t="30713" x="1306513" y="2046288"/>
          <p14:tracePt t="31440" x="1319213" y="2052638"/>
          <p14:tracePt t="31447" x="1370013" y="2078038"/>
          <p14:tracePt t="31455" x="1452563" y="2084388"/>
          <p14:tracePt t="31463" x="1560513" y="2084388"/>
          <p14:tracePt t="31471" x="1689100" y="2084388"/>
          <p14:tracePt t="31479" x="1873250" y="2065338"/>
          <p14:tracePt t="31487" x="2058988" y="2046288"/>
          <p14:tracePt t="31495" x="2217738" y="2033588"/>
          <p14:tracePt t="31503" x="2332038" y="2027238"/>
          <p14:tracePt t="31511" x="2478088" y="2027238"/>
          <p14:tracePt t="31519" x="2581275" y="2027238"/>
          <p14:tracePt t="31527" x="2695575" y="2027238"/>
          <p14:tracePt t="31535" x="2784475" y="2027238"/>
          <p14:tracePt t="31543" x="2847975" y="2033588"/>
          <p14:tracePt t="31551" x="2892425" y="2046288"/>
          <p14:tracePt t="31559" x="2936875" y="2046288"/>
          <p14:tracePt t="31567" x="2982913" y="2046288"/>
          <p14:tracePt t="31576" x="3014663" y="2046288"/>
          <p14:tracePt t="31584" x="3059113" y="2046288"/>
          <p14:tracePt t="31592" x="3103563" y="2033588"/>
          <p14:tracePt t="31600" x="3148013" y="2027238"/>
          <p14:tracePt t="31608" x="3211513" y="2008188"/>
          <p14:tracePt t="31618" x="3268663" y="1995488"/>
          <p14:tracePt t="31624" x="3325813" y="1976438"/>
          <p14:tracePt t="31633" x="3376613" y="1970088"/>
          <p14:tracePt t="31642" x="3435350" y="1957388"/>
          <p14:tracePt t="31647" x="3473450" y="1951038"/>
          <p14:tracePt t="31655" x="3511550" y="1951038"/>
          <p14:tracePt t="31667" x="3549650" y="1944688"/>
          <p14:tracePt t="31673" x="3581400" y="1931988"/>
          <p14:tracePt t="31681" x="3606800" y="1924050"/>
          <p14:tracePt t="31689" x="3625850" y="1924050"/>
          <p14:tracePt t="31697" x="3632200" y="1924050"/>
          <p14:tracePt t="31705" x="3644900" y="1924050"/>
          <p14:tracePt t="31715" x="3657600" y="1917700"/>
          <p14:tracePt t="31724" x="3663950" y="1917700"/>
          <p14:tracePt t="31733" x="3676650" y="1911350"/>
          <p14:tracePt t="31739" x="3689350" y="1911350"/>
          <p14:tracePt t="31747" x="3695700" y="1911350"/>
          <p14:tracePt t="31758" x="3708400" y="1905000"/>
          <p14:tracePt t="31766" x="3721100" y="1905000"/>
          <p14:tracePt t="31783" x="3727450" y="1905000"/>
          <p14:tracePt t="31793" x="3733800" y="1905000"/>
          <p14:tracePt t="31871" x="3746500" y="1905000"/>
          <p14:tracePt t="31879" x="3759200" y="1905000"/>
          <p14:tracePt t="31888" x="3765550" y="1905000"/>
          <p14:tracePt t="31900" x="3778250" y="1905000"/>
          <p14:tracePt t="31903" x="3790950" y="1905000"/>
          <p14:tracePt t="31911" x="3803650" y="1905000"/>
          <p14:tracePt t="31919" x="3816350" y="1905000"/>
          <p14:tracePt t="31935" x="3822700" y="1905000"/>
          <p14:tracePt t="31943" x="3835400" y="1905000"/>
          <p14:tracePt t="31958" x="3841750" y="1905000"/>
          <p14:tracePt t="31967" x="3848100" y="1905000"/>
          <p14:tracePt t="31973" x="3860800" y="1905000"/>
          <p14:tracePt t="31983" x="3873500" y="1905000"/>
          <p14:tracePt t="31989" x="3879850" y="1905000"/>
          <p14:tracePt t="31997" x="3894138" y="1905000"/>
          <p14:tracePt t="32005" x="3900488" y="1905000"/>
          <p14:tracePt t="32013" x="3906838" y="1905000"/>
          <p14:tracePt t="32021" x="3913188" y="1905000"/>
          <p14:tracePt t="32317" x="3919538" y="1905000"/>
          <p14:tracePt t="32338" x="3951288" y="1905000"/>
          <p14:tracePt t="32346" x="4002088" y="1905000"/>
          <p14:tracePt t="32354" x="4078288" y="1892300"/>
          <p14:tracePt t="32363" x="4186238" y="1879600"/>
          <p14:tracePt t="32370" x="4294188" y="1860550"/>
          <p14:tracePt t="32378" x="4422775" y="1854200"/>
          <p14:tracePt t="32385" x="4562475" y="1841500"/>
          <p14:tracePt t="32392" x="4689475" y="1816100"/>
          <p14:tracePt t="32399" x="4784725" y="1790700"/>
          <p14:tracePt t="32408" x="4881563" y="1771650"/>
          <p14:tracePt t="32416" x="4957763" y="1752600"/>
          <p14:tracePt t="32424" x="5033963" y="1739900"/>
          <p14:tracePt t="32432" x="5103813" y="1720850"/>
          <p14:tracePt t="32440" x="5167313" y="1701800"/>
          <p14:tracePt t="32447" x="5211763" y="1689100"/>
          <p14:tracePt t="32456" x="5249863" y="1682750"/>
          <p14:tracePt t="32463" x="5283200" y="1676400"/>
          <p14:tracePt t="32471" x="5302250" y="1670050"/>
          <p14:tracePt t="32479" x="5314950" y="1670050"/>
          <p14:tracePt t="32487" x="5327650" y="1670050"/>
          <p14:tracePt t="32495" x="5340350" y="1670050"/>
          <p14:tracePt t="32503" x="5346700" y="1670050"/>
          <p14:tracePt t="32511" x="5365750" y="1670050"/>
          <p14:tracePt t="32519" x="5378450" y="1670050"/>
          <p14:tracePt t="32525" x="5391150" y="1676400"/>
          <p14:tracePt t="32533" x="5410200" y="1682750"/>
          <p14:tracePt t="32542" x="5422900" y="1682750"/>
          <p14:tracePt t="32549" x="5435600" y="1682750"/>
          <p14:tracePt t="32558" x="5448300" y="1689100"/>
          <p14:tracePt t="32565" x="5461000" y="1695450"/>
          <p14:tracePt t="32574" x="5467350" y="1695450"/>
          <p14:tracePt t="32581" x="5480050" y="1695450"/>
          <p14:tracePt t="32590" x="5492750" y="1701800"/>
          <p14:tracePt t="32606" x="5499100" y="1708150"/>
          <p14:tracePt t="32613" x="5511800" y="1708150"/>
          <p14:tracePt t="32629" x="5524500" y="1714500"/>
          <p14:tracePt t="32637" x="5543550" y="1714500"/>
          <p14:tracePt t="32645" x="5549900" y="1720850"/>
          <p14:tracePt t="32653" x="5581650" y="1720850"/>
          <p14:tracePt t="32661" x="5607050" y="1720850"/>
          <p14:tracePt t="32669" x="5645150" y="1720850"/>
          <p14:tracePt t="32675" x="5695950" y="1733550"/>
          <p14:tracePt t="32683" x="5741988" y="1746250"/>
          <p14:tracePt t="32692" x="5786438" y="1758950"/>
          <p14:tracePt t="32699" x="5830888" y="1771650"/>
          <p14:tracePt t="32708" x="5875338" y="1784350"/>
          <p14:tracePt t="32715" x="5919788" y="1790700"/>
          <p14:tracePt t="32724" x="5957888" y="1803400"/>
          <p14:tracePt t="32732" x="5989638" y="1809750"/>
          <p14:tracePt t="32740" x="6008688" y="1816100"/>
          <p14:tracePt t="32749" x="6034088" y="1822450"/>
          <p14:tracePt t="32755" x="6065838" y="1822450"/>
          <p14:tracePt t="32765" x="6084888" y="1822450"/>
          <p14:tracePt t="32772" x="6091238" y="1828800"/>
          <p14:tracePt t="32779" x="6110288" y="1828800"/>
          <p14:tracePt t="32787" x="6122988" y="1835150"/>
          <p14:tracePt t="32795" x="6129338" y="1835150"/>
          <p14:tracePt t="32803" x="6142038" y="1841500"/>
          <p14:tracePt t="32811" x="6154738" y="1841500"/>
          <p14:tracePt t="32817" x="6161088" y="1847850"/>
          <p14:tracePt t="32826" x="6167438" y="1847850"/>
          <p14:tracePt t="33099" x="6175375" y="1847850"/>
          <p14:tracePt t="33825" x="6175375" y="1854200"/>
          <p14:tracePt t="33833" x="6226175" y="1866900"/>
          <p14:tracePt t="33842" x="6296025" y="1873250"/>
          <p14:tracePt t="33849" x="6359525" y="1879600"/>
          <p14:tracePt t="33858" x="6454775" y="1898650"/>
          <p14:tracePt t="33865" x="6518275" y="1911350"/>
          <p14:tracePt t="33874" x="6607175" y="1911350"/>
          <p14:tracePt t="33881" x="6691313" y="1911350"/>
          <p14:tracePt t="33897" x="6761163" y="1911350"/>
          <p14:tracePt t="33899" x="6824663" y="1911350"/>
          <p14:tracePt t="33909" x="6869113" y="1911350"/>
          <p14:tracePt t="33915" x="6894513" y="1911350"/>
          <p14:tracePt t="33924" x="6907213" y="1905000"/>
          <p14:tracePt t="33940" x="6913563" y="1905000"/>
          <p14:tracePt t="34089" x="6919913" y="1905000"/>
          <p14:tracePt t="34097" x="6932613" y="1905000"/>
          <p14:tracePt t="34107" x="6964363" y="1905000"/>
          <p14:tracePt t="34115" x="7002463" y="1905000"/>
          <p14:tracePt t="34124" x="7034213" y="1905000"/>
          <p14:tracePt t="34131" x="7065963" y="1898650"/>
          <p14:tracePt t="34140" x="7105650" y="1892300"/>
          <p14:tracePt t="34149" x="7124700" y="1885950"/>
          <p14:tracePt t="34158" x="7143750" y="1885950"/>
          <p14:tracePt t="34165" x="7156450" y="1879600"/>
          <p14:tracePt t="34174" x="7162800" y="1879600"/>
          <p14:tracePt t="34182" x="7169150" y="1873250"/>
          <p14:tracePt t="34190" x="7175500" y="1873250"/>
          <p14:tracePt t="34214" x="7181850" y="1873250"/>
          <p14:tracePt t="34241" x="7188200" y="1873250"/>
          <p14:tracePt t="34249" x="7194550" y="1873250"/>
          <p14:tracePt t="34257" x="7207250" y="1879600"/>
          <p14:tracePt t="34265" x="7219950" y="1885950"/>
          <p14:tracePt t="34274" x="7232650" y="1885950"/>
          <p14:tracePt t="34281" x="7239000" y="1892300"/>
          <p14:tracePt t="34290" x="7251700" y="1898650"/>
          <p14:tracePt t="34298" x="7258050" y="1905000"/>
          <p14:tracePt t="34306" x="7264400" y="1905000"/>
          <p14:tracePt t="34313" x="7277100" y="1911350"/>
          <p14:tracePt t="34322" x="7283450" y="1911350"/>
          <p14:tracePt t="34330" x="7289800" y="1917700"/>
          <p14:tracePt t="34338" x="7296150" y="1917700"/>
          <p14:tracePt t="34345" x="7302500" y="1917700"/>
          <p14:tracePt t="34367" x="7308850" y="1917700"/>
          <p14:tracePt t="34391" x="7315200" y="1917700"/>
          <p14:tracePt t="34399" x="7321550" y="1917700"/>
          <p14:tracePt t="34467" x="7327900" y="1917700"/>
          <p14:tracePt t="34515" x="7334250" y="1917700"/>
          <p14:tracePt t="40437" x="7340600" y="1905000"/>
          <p14:tracePt t="40445" x="7340600" y="1898650"/>
          <p14:tracePt t="40453" x="7346950" y="1879600"/>
          <p14:tracePt t="40460" x="7346950" y="1847850"/>
          <p14:tracePt t="40468" x="7340600" y="1822450"/>
          <p14:tracePt t="40475" x="7340600" y="1809750"/>
          <p14:tracePt t="40484" x="7340600" y="1803400"/>
          <p14:tracePt t="40500" x="7334250" y="1790700"/>
          <p14:tracePt t="40508" x="7321550" y="1778000"/>
          <p14:tracePt t="40516" x="7315200" y="1771650"/>
          <p14:tracePt t="40525" x="7302500" y="1765300"/>
          <p14:tracePt t="40532" x="7296150" y="1752600"/>
          <p14:tracePt t="40539" x="7283450" y="1739900"/>
          <p14:tracePt t="40547" x="7270750" y="1733550"/>
          <p14:tracePt t="40555" x="7245350" y="1708150"/>
          <p14:tracePt t="40563" x="7219950" y="1689100"/>
          <p14:tracePt t="40571" x="7156450" y="1651000"/>
          <p14:tracePt t="40579" x="7059613" y="1606550"/>
          <p14:tracePt t="40587" x="6964363" y="1568450"/>
          <p14:tracePt t="40595" x="6856413" y="1562100"/>
          <p14:tracePt t="40601" x="6742113" y="1549400"/>
          <p14:tracePt t="40609" x="6626225" y="1549400"/>
          <p14:tracePt t="40618" x="6492875" y="1543050"/>
          <p14:tracePt t="40625" x="6353175" y="1524000"/>
          <p14:tracePt t="40634" x="6167438" y="1497013"/>
          <p14:tracePt t="40641" x="6002338" y="1471613"/>
          <p14:tracePt t="40649" x="5837238" y="1452563"/>
          <p14:tracePt t="40659" x="5651500" y="1427163"/>
          <p14:tracePt t="40666" x="5480050" y="1427163"/>
          <p14:tracePt t="40674" x="5308600" y="1427163"/>
          <p14:tracePt t="40682" x="5122863" y="1446213"/>
          <p14:tracePt t="40690" x="4894263" y="1471613"/>
          <p14:tracePt t="40697" x="4670425" y="1497013"/>
          <p14:tracePt t="40705" x="4441825" y="1524000"/>
          <p14:tracePt t="40713" x="4237038" y="1549400"/>
          <p14:tracePt t="40721" x="3995738" y="1574800"/>
          <p14:tracePt t="40729" x="3765550" y="1600200"/>
          <p14:tracePt t="40737" x="3562350" y="1619250"/>
          <p14:tracePt t="40743" x="3351213" y="1657350"/>
          <p14:tracePt t="40751" x="3135313" y="1720850"/>
          <p14:tracePt t="40759" x="2943225" y="1771650"/>
          <p14:tracePt t="40768" x="2771775" y="1803400"/>
          <p14:tracePt t="40775" x="2670175" y="1822450"/>
          <p14:tracePt t="40784" x="2593975" y="1847850"/>
          <p14:tracePt t="40792" x="2524125" y="1879600"/>
          <p14:tracePt t="40800" x="2471738" y="1911350"/>
          <p14:tracePt t="40809" x="2439988" y="1938338"/>
          <p14:tracePt t="40816" x="2408238" y="1957388"/>
          <p14:tracePt t="40826" x="2389188" y="1970088"/>
          <p14:tracePt t="40833" x="2382838" y="1976438"/>
          <p14:tracePt t="40839" x="2370138" y="1989138"/>
          <p14:tracePt t="40851" x="2363788" y="1989138"/>
          <p14:tracePt t="40897" x="2357438" y="1995488"/>
          <p14:tracePt t="40909" x="2351088" y="2001838"/>
          <p14:tracePt t="40918" x="2319338" y="2014538"/>
          <p14:tracePt t="40925" x="2249488" y="2039938"/>
          <p14:tracePt t="40934" x="2173288" y="2065338"/>
          <p14:tracePt t="40942" x="2109788" y="2090738"/>
          <p14:tracePt t="40950" x="2038350" y="2103438"/>
          <p14:tracePt t="40958" x="1974850" y="2122488"/>
          <p14:tracePt t="40966" x="1905000" y="2141538"/>
          <p14:tracePt t="40973" x="1854200" y="2154238"/>
          <p14:tracePt t="40982" x="1797050" y="2173288"/>
          <p14:tracePt t="40990" x="1739900" y="2185988"/>
          <p14:tracePt t="40997" x="1695450" y="2198688"/>
          <p14:tracePt t="41005" x="1651000" y="2217738"/>
          <p14:tracePt t="41013" x="1612900" y="2230438"/>
          <p14:tracePt t="41021" x="1573213" y="2243138"/>
          <p14:tracePt t="41027" x="1560513" y="2255838"/>
          <p14:tracePt t="41035" x="1547813" y="2262188"/>
          <p14:tracePt t="41043" x="1535113" y="2268538"/>
          <p14:tracePt t="41059" x="1528763" y="2268538"/>
          <p14:tracePt t="41067" x="1516063" y="2268538"/>
          <p14:tracePt t="41075" x="1497013" y="2268538"/>
          <p14:tracePt t="41084" x="1471613" y="2268538"/>
          <p14:tracePt t="41091" x="1439863" y="2268538"/>
          <p14:tracePt t="41100" x="1414463" y="2262188"/>
          <p14:tracePt t="41108" x="1370013" y="2255838"/>
          <p14:tracePt t="41116" x="1344613" y="2249488"/>
          <p14:tracePt t="41124" x="1319213" y="2249488"/>
          <p14:tracePt t="41132" x="1306513" y="2249488"/>
          <p14:tracePt t="41141" x="1287463" y="2249488"/>
          <p14:tracePt t="41148" x="1268413" y="2249488"/>
          <p14:tracePt t="41155" x="1249363" y="2255838"/>
          <p14:tracePt t="41163" x="1236663" y="2262188"/>
          <p14:tracePt t="41169" x="1223963" y="2262188"/>
          <p14:tracePt t="41177" x="1198563" y="2268538"/>
          <p14:tracePt t="41185" x="1179513" y="2281238"/>
          <p14:tracePt t="41193" x="1173163" y="2281238"/>
          <p14:tracePt t="41202" x="1160463" y="2287588"/>
          <p14:tracePt t="41209" x="1154113" y="2287588"/>
          <p14:tracePt t="41387" x="1160463" y="2287588"/>
          <p14:tracePt t="41395" x="1160463" y="2293938"/>
          <p14:tracePt t="41403" x="1173163" y="2293938"/>
          <p14:tracePt t="41413" x="1192213" y="2293938"/>
          <p14:tracePt t="41421" x="1198563" y="2300288"/>
          <p14:tracePt t="41429" x="1211263" y="2300288"/>
          <p14:tracePt t="41437" x="1230313" y="2300288"/>
          <p14:tracePt t="41445" x="1243013" y="2306638"/>
          <p14:tracePt t="41455" x="1262063" y="2312988"/>
          <p14:tracePt t="41463" x="1281113" y="2312988"/>
          <p14:tracePt t="41471" x="1300163" y="2319338"/>
          <p14:tracePt t="41479" x="1306513" y="2319338"/>
          <p14:tracePt t="41487" x="1319213" y="2332038"/>
          <p14:tracePt t="41495" x="1331913" y="2338388"/>
          <p14:tracePt t="41503" x="1338263" y="2338388"/>
          <p14:tracePt t="41511" x="1350963" y="2351088"/>
          <p14:tracePt t="41519" x="1363663" y="2359025"/>
          <p14:tracePt t="41527" x="1376363" y="2359025"/>
          <p14:tracePt t="41535" x="1401763" y="2359025"/>
          <p14:tracePt t="41542" x="1458913" y="2371725"/>
          <p14:tracePt t="41550" x="1516063" y="2365375"/>
          <p14:tracePt t="41558" x="1566863" y="2365375"/>
          <p14:tracePt t="41566" x="1612900" y="2359025"/>
          <p14:tracePt t="41574" x="1657350" y="2351088"/>
          <p14:tracePt t="41582" x="1701800" y="2344738"/>
          <p14:tracePt t="41590" x="1746250" y="2338388"/>
          <p14:tracePt t="41600" x="1771650" y="2338388"/>
          <p14:tracePt t="41608" x="1797050" y="2332038"/>
          <p14:tracePt t="41616" x="1803400" y="2332038"/>
          <p14:tracePt t="41623" x="1809750" y="2332038"/>
          <p14:tracePt t="41632" x="1816100" y="2332038"/>
          <p14:tracePt t="41725" x="1816100" y="2325688"/>
          <p14:tracePt t="41827" x="1809750" y="2319338"/>
          <p14:tracePt t="41835" x="1771650" y="2312988"/>
          <p14:tracePt t="41843" x="1746250" y="2306638"/>
          <p14:tracePt t="41851" x="1720850" y="2306638"/>
          <p14:tracePt t="41859" x="1695450" y="2306638"/>
          <p14:tracePt t="41867" x="1676400" y="2306638"/>
          <p14:tracePt t="41875" x="1651000" y="2312988"/>
          <p14:tracePt t="41892" x="1585913" y="2325688"/>
          <p14:tracePt t="41900" x="1573213" y="2332038"/>
          <p14:tracePt t="41908" x="1541463" y="2332038"/>
          <p14:tracePt t="41916" x="1528763" y="2338388"/>
          <p14:tracePt t="41924" x="1509713" y="2338388"/>
          <p14:tracePt t="41932" x="1503363" y="2338388"/>
          <p14:tracePt t="41939" x="1490663" y="2338388"/>
          <p14:tracePt t="41957" x="1484313" y="2338388"/>
          <p14:tracePt t="42045" x="1509713" y="2338388"/>
          <p14:tracePt t="42053" x="1554163" y="2338388"/>
          <p14:tracePt t="42061" x="1598613" y="2338388"/>
          <p14:tracePt t="42069" x="1663700" y="2338388"/>
          <p14:tracePt t="42077" x="1752600" y="2325688"/>
          <p14:tracePt t="42085" x="1816100" y="2319338"/>
          <p14:tracePt t="42093" x="1866900" y="2312988"/>
          <p14:tracePt t="42101" x="1924050" y="2312988"/>
          <p14:tracePt t="42108" x="1968500" y="2312988"/>
          <p14:tracePt t="42116" x="2006600" y="2312988"/>
          <p14:tracePt t="42123" x="2051050" y="2312988"/>
          <p14:tracePt t="42132" x="2071688" y="2312988"/>
          <p14:tracePt t="42139" x="2078038" y="2312988"/>
          <p14:tracePt t="42147" x="2090738" y="2306638"/>
          <p14:tracePt t="42156" x="2097088" y="2306638"/>
          <p14:tracePt t="42163" x="2103438" y="2306638"/>
          <p14:tracePt t="42484" x="2103438" y="2300288"/>
          <p14:tracePt t="42491" x="2051050" y="2287588"/>
          <p14:tracePt t="42502" x="1981200" y="2274888"/>
          <p14:tracePt t="42507" x="1930400" y="2268538"/>
          <p14:tracePt t="42517" x="1866900" y="2255838"/>
          <p14:tracePt t="42523" x="1803400" y="2255838"/>
          <p14:tracePt t="42532" x="1733550" y="2249488"/>
          <p14:tracePt t="42540" x="1682750" y="2243138"/>
          <p14:tracePt t="42548" x="1644650" y="2236788"/>
          <p14:tracePt t="42557" x="1612900" y="2217738"/>
          <p14:tracePt t="42561" x="1592263" y="2211388"/>
          <p14:tracePt t="42569" x="1573213" y="2211388"/>
          <p14:tracePt t="42577" x="1560513" y="2198688"/>
          <p14:tracePt t="42585" x="1554163" y="2192338"/>
          <p14:tracePt t="42593" x="1541463" y="2185988"/>
          <p14:tracePt t="42601" x="1535113" y="2185988"/>
          <p14:tracePt t="42609" x="1535113" y="2179638"/>
          <p14:tracePt t="42625" x="1528763" y="2179638"/>
          <p14:tracePt t="42697" x="1547813" y="2185988"/>
          <p14:tracePt t="42705" x="1592263" y="2205038"/>
          <p14:tracePt t="42714" x="1670050" y="2211388"/>
          <p14:tracePt t="42723" x="1778000" y="2217738"/>
          <p14:tracePt t="42729" x="1936750" y="2217738"/>
          <p14:tracePt t="42737" x="2116138" y="2211388"/>
          <p14:tracePt t="42745" x="2312988" y="2211388"/>
          <p14:tracePt t="42753" x="2509838" y="2205038"/>
          <p14:tracePt t="42764" x="2714625" y="2179638"/>
          <p14:tracePt t="42773" x="2924175" y="2154238"/>
          <p14:tracePt t="42777" x="3027363" y="2135188"/>
          <p14:tracePt t="42787" x="3103563" y="2122488"/>
          <p14:tracePt t="42793" x="3160713" y="2103438"/>
          <p14:tracePt t="42803" x="3173413" y="2103438"/>
          <p14:tracePt t="43115" x="3167063" y="2097088"/>
          <p14:tracePt t="43123" x="3154363" y="2090738"/>
          <p14:tracePt t="43130" x="3141663" y="2084388"/>
          <p14:tracePt t="43139" x="3128963" y="2071688"/>
          <p14:tracePt t="43145" x="3116263" y="2065338"/>
          <p14:tracePt t="43153" x="3084513" y="2065338"/>
          <p14:tracePt t="43162" x="3040063" y="2065338"/>
          <p14:tracePt t="43169" x="2995613" y="2065338"/>
          <p14:tracePt t="43177" x="2936875" y="2065338"/>
          <p14:tracePt t="43185" x="2892425" y="2084388"/>
          <p14:tracePt t="43193" x="2841625" y="2090738"/>
          <p14:tracePt t="43203" x="2784475" y="2109788"/>
          <p14:tracePt t="43209" x="2727325" y="2122488"/>
          <p14:tracePt t="43217" x="2682875" y="2128838"/>
          <p14:tracePt t="43225" x="2651125" y="2128838"/>
          <p14:tracePt t="43233" x="2625725" y="2128838"/>
          <p14:tracePt t="43241" x="2606675" y="2128838"/>
          <p14:tracePt t="43249" x="2593975" y="2128838"/>
          <p14:tracePt t="43257" x="2581275" y="2122488"/>
          <p14:tracePt t="43264" x="2568575" y="2122488"/>
          <p14:tracePt t="43273" x="2568575" y="2116138"/>
          <p14:tracePt t="43281" x="2562225" y="2109788"/>
          <p14:tracePt t="43296" x="2555875" y="2103438"/>
          <p14:tracePt t="43399" x="2568575" y="2116138"/>
          <p14:tracePt t="43407" x="2568575" y="2122488"/>
          <p14:tracePt t="43415" x="2581275" y="2128838"/>
          <p14:tracePt t="43422" x="2600325" y="2135188"/>
          <p14:tracePt t="43429" x="2632075" y="2135188"/>
          <p14:tracePt t="43438" x="2676525" y="2135188"/>
          <p14:tracePt t="43446" x="2727325" y="2135188"/>
          <p14:tracePt t="43453" x="2771775" y="2135188"/>
          <p14:tracePt t="43461" x="2822575" y="2135188"/>
          <p14:tracePt t="43469" x="2886075" y="2135188"/>
          <p14:tracePt t="43477" x="2943225" y="2135188"/>
          <p14:tracePt t="43485" x="3008313" y="2128838"/>
          <p14:tracePt t="43493" x="3059113" y="2128838"/>
          <p14:tracePt t="43501" x="3116263" y="2128838"/>
          <p14:tracePt t="43509" x="3167063" y="2128838"/>
          <p14:tracePt t="43517" x="3211513" y="2128838"/>
          <p14:tracePt t="43525" x="3268663" y="2135188"/>
          <p14:tracePt t="43533" x="3313113" y="2135188"/>
          <p14:tracePt t="43541" x="3344863" y="2141538"/>
          <p14:tracePt t="43549" x="3389313" y="2147888"/>
          <p14:tracePt t="43555" x="3435350" y="2160588"/>
          <p14:tracePt t="43564" x="3479800" y="2160588"/>
          <p14:tracePt t="43573" x="3511550" y="2166938"/>
          <p14:tracePt t="43579" x="3549650" y="2173288"/>
          <p14:tracePt t="43588" x="3594100" y="2179638"/>
          <p14:tracePt t="43596" x="3632200" y="2179638"/>
          <p14:tracePt t="43603" x="3670300" y="2185988"/>
          <p14:tracePt t="43612" x="3714750" y="2185988"/>
          <p14:tracePt t="43619" x="3752850" y="2185988"/>
          <p14:tracePt t="43627" x="3797300" y="2185988"/>
          <p14:tracePt t="43635" x="3841750" y="2185988"/>
          <p14:tracePt t="43643" x="3887788" y="2179638"/>
          <p14:tracePt t="43651" x="3932238" y="2179638"/>
          <p14:tracePt t="43659" x="3976688" y="2160588"/>
          <p14:tracePt t="43667" x="4021138" y="2147888"/>
          <p14:tracePt t="43675" x="4065588" y="2141538"/>
          <p14:tracePt t="43683" x="4122738" y="2141538"/>
          <p14:tracePt t="43691" x="4173538" y="2141538"/>
          <p14:tracePt t="43699" x="4217988" y="2141538"/>
          <p14:tracePt t="43707" x="4262438" y="2141538"/>
          <p14:tracePt t="43714" x="4319588" y="2147888"/>
          <p14:tracePt t="43722" x="4365625" y="2160588"/>
          <p14:tracePt t="43730" x="4410075" y="2160588"/>
          <p14:tracePt t="43738" x="4454525" y="2173288"/>
          <p14:tracePt t="43746" x="4492625" y="2173288"/>
          <p14:tracePt t="43755" x="4537075" y="2173288"/>
          <p14:tracePt t="43762" x="4581525" y="2173288"/>
          <p14:tracePt t="43769" x="4613275" y="2173288"/>
          <p14:tracePt t="43778" x="4638675" y="2173288"/>
          <p14:tracePt t="43785" x="4664075" y="2173288"/>
          <p14:tracePt t="43793" x="4676775" y="2173288"/>
          <p14:tracePt t="43801" x="4702175" y="2173288"/>
          <p14:tracePt t="43809" x="4721225" y="2166938"/>
          <p14:tracePt t="43817" x="4740275" y="2166938"/>
          <p14:tracePt t="43825" x="4746625" y="2160588"/>
          <p14:tracePt t="43833" x="4759325" y="2160588"/>
          <p14:tracePt t="43839" x="4772025" y="2154238"/>
          <p14:tracePt t="43848" x="4778375" y="2147888"/>
          <p14:tracePt t="43856" x="4791075" y="2147888"/>
          <p14:tracePt t="43864" x="4797425" y="2147888"/>
          <p14:tracePt t="43872" x="4805363" y="2147888"/>
          <p14:tracePt t="43889" x="4811713" y="2147888"/>
          <p14:tracePt t="44126" x="4818063" y="2147888"/>
          <p14:tracePt t="44139" x="4818063" y="2135188"/>
          <p14:tracePt t="44146" x="4868863" y="2122488"/>
          <p14:tracePt t="44155" x="4945063" y="2097088"/>
          <p14:tracePt t="44162" x="5033963" y="2078038"/>
          <p14:tracePt t="44169" x="5110163" y="2058988"/>
          <p14:tracePt t="44178" x="5192713" y="2058988"/>
          <p14:tracePt t="44185" x="5308600" y="2058988"/>
          <p14:tracePt t="44193" x="5416550" y="2065338"/>
          <p14:tracePt t="44201" x="5492750" y="2071688"/>
          <p14:tracePt t="44212" x="5562600" y="2071688"/>
          <p14:tracePt t="44217" x="5638800" y="2078038"/>
          <p14:tracePt t="44227" x="5702300" y="2078038"/>
          <p14:tracePt t="44235" x="5735638" y="2078038"/>
          <p14:tracePt t="44243" x="5754688" y="2078038"/>
          <p14:tracePt t="44251" x="5780088" y="2078038"/>
          <p14:tracePt t="46217" x="5805488" y="2116138"/>
          <p14:tracePt t="46225" x="5849938" y="2166938"/>
          <p14:tracePt t="46233" x="5888038" y="2198688"/>
          <p14:tracePt t="46241" x="5932488" y="2217738"/>
          <p14:tracePt t="46249" x="5983288" y="2243138"/>
          <p14:tracePt t="46257" x="6027738" y="2255838"/>
          <p14:tracePt t="46264" x="6072188" y="2274888"/>
          <p14:tracePt t="46271" x="6103938" y="2281238"/>
          <p14:tracePt t="46280" x="6142038" y="2281238"/>
          <p14:tracePt t="46289" x="6181725" y="2281238"/>
          <p14:tracePt t="46297" x="6226175" y="2281238"/>
          <p14:tracePt t="46305" x="6270625" y="2281238"/>
          <p14:tracePt t="46313" x="6315075" y="2281238"/>
          <p14:tracePt t="46321" x="6359525" y="2287588"/>
          <p14:tracePt t="46330" x="6397625" y="2287588"/>
          <p14:tracePt t="46337" x="6448425" y="2300288"/>
          <p14:tracePt t="46345" x="6492875" y="2319338"/>
          <p14:tracePt t="46353" x="6550025" y="2332038"/>
          <p14:tracePt t="46362" x="6613525" y="2351088"/>
          <p14:tracePt t="46370" x="6672263" y="2371725"/>
          <p14:tracePt t="46378" x="6754813" y="2378075"/>
          <p14:tracePt t="46387" x="6850063" y="2384425"/>
          <p14:tracePt t="46393" x="6958013" y="2384425"/>
          <p14:tracePt t="46403" x="7053263" y="2365375"/>
          <p14:tracePt t="46409" x="7131050" y="2344738"/>
          <p14:tracePt t="46418" x="7207250" y="2332038"/>
          <p14:tracePt t="46425" x="7270750" y="2312988"/>
          <p14:tracePt t="46433" x="7340600" y="2300288"/>
          <p14:tracePt t="46442" x="7385050" y="2281238"/>
          <p14:tracePt t="46449" x="7423150" y="2268538"/>
          <p14:tracePt t="46457" x="7454900" y="2255838"/>
          <p14:tracePt t="46467" x="7473950" y="2243138"/>
          <p14:tracePt t="46476" x="7499350" y="2230438"/>
          <p14:tracePt t="46483" x="7512050" y="2217738"/>
          <p14:tracePt t="46491" x="7524750" y="2205038"/>
          <p14:tracePt t="46499" x="7531100" y="2192338"/>
          <p14:tracePt t="46507" x="7545388" y="2185988"/>
          <p14:tracePt t="46515" x="7558088" y="2173288"/>
          <p14:tracePt t="46523" x="7570788" y="2147888"/>
          <p14:tracePt t="46531" x="7583488" y="2103438"/>
          <p14:tracePt t="46539" x="7596188" y="2084388"/>
          <p14:tracePt t="46547" x="7608888" y="2058988"/>
          <p14:tracePt t="46555" x="7621588" y="2033588"/>
          <p14:tracePt t="46565" x="7634288" y="2014538"/>
          <p14:tracePt t="46574" x="7640638" y="1989138"/>
          <p14:tracePt t="46582" x="7646988" y="1963738"/>
          <p14:tracePt t="46589" x="7646988" y="1951038"/>
          <p14:tracePt t="46597" x="7646988" y="1924050"/>
          <p14:tracePt t="46605" x="7640638" y="1898650"/>
          <p14:tracePt t="46613" x="7627938" y="1879600"/>
          <p14:tracePt t="46621" x="7615238" y="1866900"/>
          <p14:tracePt t="46629" x="7608888" y="1860550"/>
          <p14:tracePt t="46637" x="7583488" y="1847850"/>
          <p14:tracePt t="46646" x="7570788" y="1835150"/>
          <p14:tracePt t="46653" x="7558088" y="1822450"/>
          <p14:tracePt t="46663" x="7545388" y="1816100"/>
          <p14:tracePt t="46670" x="7537450" y="1803400"/>
          <p14:tracePt t="46678" x="7524750" y="1797050"/>
          <p14:tracePt t="46686" x="7512050" y="1797050"/>
          <p14:tracePt t="46691" x="7499350" y="1790700"/>
          <p14:tracePt t="46699" x="7493000" y="1784350"/>
          <p14:tracePt t="46707" x="7480300" y="1778000"/>
          <p14:tracePt t="46715" x="7467600" y="1778000"/>
          <p14:tracePt t="46723" x="7461250" y="1771650"/>
          <p14:tracePt t="46731" x="7448550" y="1765300"/>
          <p14:tracePt t="46739" x="7435850" y="1758950"/>
          <p14:tracePt t="46747" x="7429500" y="1758950"/>
          <p14:tracePt t="46755" x="7410450" y="1746250"/>
          <p14:tracePt t="46763" x="7391400" y="1733550"/>
          <p14:tracePt t="46771" x="7366000" y="1720850"/>
          <p14:tracePt t="46779" x="7327900" y="1708150"/>
          <p14:tracePt t="46787" x="7296150" y="1689100"/>
          <p14:tracePt t="46796" x="7251700" y="1676400"/>
          <p14:tracePt t="46804" x="7194550" y="1670050"/>
          <p14:tracePt t="46812" x="7131050" y="1657350"/>
          <p14:tracePt t="46819" x="7065963" y="1651000"/>
          <p14:tracePt t="46828" x="6996113" y="1644650"/>
          <p14:tracePt t="46836" x="6932613" y="1644650"/>
          <p14:tracePt t="46841" x="6881813" y="1638300"/>
          <p14:tracePt t="46849" x="6824663" y="1638300"/>
          <p14:tracePt t="46857" x="6773863" y="1638300"/>
          <p14:tracePt t="46865" x="6729413" y="1644650"/>
          <p14:tracePt t="46873" x="6672263" y="1663700"/>
          <p14:tracePt t="46881" x="6613525" y="1676400"/>
          <p14:tracePt t="46889" x="6556375" y="1708150"/>
          <p14:tracePt t="46897" x="6511925" y="1739900"/>
          <p14:tracePt t="46905" x="6461125" y="1784350"/>
          <p14:tracePt t="46913" x="6423025" y="1822450"/>
          <p14:tracePt t="46921" x="6391275" y="1866900"/>
          <p14:tracePt t="46929" x="6365875" y="1917700"/>
          <p14:tracePt t="46937" x="6334125" y="1963738"/>
          <p14:tracePt t="46945" x="6308725" y="2014538"/>
          <p14:tracePt t="46953" x="6289675" y="2058988"/>
          <p14:tracePt t="46962" x="6270625" y="2103438"/>
          <p14:tracePt t="46969" x="6257925" y="2147888"/>
          <p14:tracePt t="46977" x="6238875" y="2198688"/>
          <p14:tracePt t="46983" x="6232525" y="2230438"/>
          <p14:tracePt t="46991" x="6232525" y="2262188"/>
          <p14:tracePt t="46999" x="6232525" y="2300288"/>
          <p14:tracePt t="47007" x="6251575" y="2332038"/>
          <p14:tracePt t="47015" x="6264275" y="2359025"/>
          <p14:tracePt t="47023" x="6289675" y="2390775"/>
          <p14:tracePt t="47031" x="6321425" y="2409825"/>
          <p14:tracePt t="47039" x="6365875" y="2441575"/>
          <p14:tracePt t="47047" x="6423025" y="2466975"/>
          <p14:tracePt t="47055" x="6486525" y="2486025"/>
          <p14:tracePt t="47063" x="6562725" y="2498725"/>
          <p14:tracePt t="47071" x="6640513" y="2517775"/>
          <p14:tracePt t="47079" x="6710363" y="2530475"/>
          <p14:tracePt t="47087" x="6786563" y="2549525"/>
          <p14:tracePt t="47095" x="6869113" y="2549525"/>
          <p14:tracePt t="47103" x="6977063" y="2536825"/>
          <p14:tracePt t="47121" x="7169150" y="2479675"/>
          <p14:tracePt t="47128" x="7239000" y="2435225"/>
          <p14:tracePt t="47135" x="7296150" y="2384425"/>
          <p14:tracePt t="47144" x="7346950" y="2332038"/>
          <p14:tracePt t="47151" x="7385050" y="2287588"/>
          <p14:tracePt t="47160" x="7423150" y="2236788"/>
          <p14:tracePt t="47165" x="7435850" y="2192338"/>
          <p14:tracePt t="47173" x="7448550" y="2147888"/>
          <p14:tracePt t="47181" x="7454900" y="2103438"/>
          <p14:tracePt t="47191" x="7454900" y="2065338"/>
          <p14:tracePt t="47198" x="7454900" y="2020888"/>
          <p14:tracePt t="47205" x="7442200" y="1989138"/>
          <p14:tracePt t="47213" x="7429500" y="1963738"/>
          <p14:tracePt t="47221" x="7416800" y="1951038"/>
          <p14:tracePt t="47229" x="7404100" y="1938338"/>
          <p14:tracePt t="47237" x="7397750" y="1924050"/>
          <p14:tracePt t="47245" x="7378700" y="1911350"/>
          <p14:tracePt t="47253" x="7366000" y="1905000"/>
          <p14:tracePt t="47262" x="7346950" y="1892300"/>
          <p14:tracePt t="47269" x="7340600" y="1885950"/>
          <p14:tracePt t="47278" x="7321550" y="1873250"/>
          <p14:tracePt t="47286" x="7308850" y="1860550"/>
          <p14:tracePt t="47294" x="7277100" y="1854200"/>
          <p14:tracePt t="47302" x="7258050" y="1841500"/>
          <p14:tracePt t="47310" x="7226300" y="1828800"/>
          <p14:tracePt t="47318" x="7188200" y="1816100"/>
          <p14:tracePt t="47326" x="7143750" y="1809750"/>
          <p14:tracePt t="47335" x="7105650" y="1797050"/>
          <p14:tracePt t="47341" x="7072313" y="1790700"/>
          <p14:tracePt t="47347" x="7040563" y="1790700"/>
          <p14:tracePt t="47355" x="7015163" y="1790700"/>
          <p14:tracePt t="47363" x="7008813" y="1790700"/>
          <p14:tracePt t="47371" x="6996113" y="1790700"/>
          <p14:tracePt t="47379" x="6983413" y="1790700"/>
          <p14:tracePt t="47459" x="6977063" y="1790700"/>
          <p14:tracePt t="48430" x="6977063" y="1784350"/>
          <p14:tracePt t="48446" x="6977063" y="1771650"/>
          <p14:tracePt t="48454" x="6970713" y="1758950"/>
          <p14:tracePt t="48463" x="6964363" y="1746250"/>
          <p14:tracePt t="48469" x="6958013" y="1739900"/>
          <p14:tracePt t="48477" x="6958013" y="1733550"/>
          <p14:tracePt t="48485" x="6951663" y="1733550"/>
          <p14:tracePt t="48611" x="6951663" y="1727200"/>
          <p14:tracePt t="48619" x="6958013" y="1720850"/>
          <p14:tracePt t="48627" x="6964363" y="1714500"/>
          <p14:tracePt t="48645" x="6977063" y="1708150"/>
          <p14:tracePt t="48653" x="6977063" y="1701800"/>
          <p14:tracePt t="48661" x="6989763" y="1701800"/>
          <p14:tracePt t="48669" x="7002463" y="1689100"/>
          <p14:tracePt t="48677" x="7034213" y="1682750"/>
          <p14:tracePt t="48687" x="7078663" y="1663700"/>
          <p14:tracePt t="48694" x="7124700" y="1651000"/>
          <p14:tracePt t="48701" x="7181850" y="1631950"/>
          <p14:tracePt t="48712" x="7239000" y="1619250"/>
          <p14:tracePt t="48719" x="7283450" y="1600200"/>
          <p14:tracePt t="48727" x="7327900" y="1593850"/>
          <p14:tracePt t="48735" x="7372350" y="1581150"/>
          <p14:tracePt t="48742" x="7416800" y="1581150"/>
          <p14:tracePt t="48750" x="7461250" y="1581150"/>
          <p14:tracePt t="48760" x="7499350" y="1581150"/>
          <p14:tracePt t="48765" x="7545388" y="1581150"/>
          <p14:tracePt t="48773" x="7570788" y="1587500"/>
          <p14:tracePt t="48781" x="7608888" y="1593850"/>
          <p14:tracePt t="48789" x="7640638" y="1606550"/>
          <p14:tracePt t="48797" x="7678738" y="1625600"/>
          <p14:tracePt t="48805" x="7723188" y="1638300"/>
          <p14:tracePt t="48813" x="7773988" y="1651000"/>
          <p14:tracePt t="48821" x="7818438" y="1670050"/>
          <p14:tracePt t="48829" x="7862888" y="1689100"/>
          <p14:tracePt t="48837" x="7913688" y="1720850"/>
          <p14:tracePt t="48845" x="7951788" y="1765300"/>
          <p14:tracePt t="48853" x="7983538" y="1809750"/>
          <p14:tracePt t="48861" x="7996238" y="1866900"/>
          <p14:tracePt t="48869" x="8016875" y="1924050"/>
          <p14:tracePt t="48885" x="8048625" y="2065338"/>
          <p14:tracePt t="48893" x="8054975" y="2147888"/>
          <p14:tracePt t="48901" x="8054975" y="2224088"/>
          <p14:tracePt t="48908" x="8054975" y="2300288"/>
          <p14:tracePt t="48916" x="8048625" y="2384425"/>
          <p14:tracePt t="48923" x="8035925" y="2505075"/>
          <p14:tracePt t="48931" x="7996238" y="2613025"/>
          <p14:tracePt t="48939" x="7970838" y="2720975"/>
          <p14:tracePt t="48948" x="7926388" y="2798763"/>
          <p14:tracePt t="48955" x="7888288" y="2887663"/>
          <p14:tracePt t="48963" x="7843838" y="2963863"/>
          <p14:tracePt t="48971" x="7786688" y="3046413"/>
          <p14:tracePt t="48979" x="7748588" y="3109913"/>
          <p14:tracePt t="48987" x="7697788" y="3173413"/>
          <p14:tracePt t="48995" x="7646988" y="3219450"/>
          <p14:tracePt t="49003" x="7596188" y="3282950"/>
          <p14:tracePt t="49011" x="7537450" y="3333750"/>
          <p14:tracePt t="49019" x="7499350" y="3371850"/>
          <p14:tracePt t="49027" x="7448550" y="3409950"/>
          <p14:tracePt t="49035" x="7378700" y="3460750"/>
          <p14:tracePt t="49043" x="7308850" y="3511550"/>
          <p14:tracePt t="49051" x="7232650" y="3549650"/>
          <p14:tracePt t="49058" x="7169150" y="3575050"/>
          <p14:tracePt t="49066" x="7085013" y="3600450"/>
          <p14:tracePt t="49073" x="7008813" y="3625850"/>
          <p14:tracePt t="49081" x="6932613" y="3659188"/>
          <p14:tracePt t="49089" x="6856413" y="3678238"/>
          <p14:tracePt t="49097" x="6792913" y="3697288"/>
          <p14:tracePt t="49105" x="6716713" y="3709988"/>
          <p14:tracePt t="49113" x="6659563" y="3729038"/>
          <p14:tracePt t="49121" x="6594475" y="3741738"/>
          <p14:tracePt t="49129" x="6537325" y="3754438"/>
          <p14:tracePt t="49137" x="6492875" y="3767138"/>
          <p14:tracePt t="49145" x="6448425" y="3767138"/>
          <p14:tracePt t="49153" x="6416675" y="3773488"/>
          <p14:tracePt t="49161" x="6384925" y="3773488"/>
          <p14:tracePt t="49169" x="6365875" y="3773488"/>
          <p14:tracePt t="49177" x="6353175" y="3773488"/>
          <p14:tracePt t="49531" x="6353175" y="3779838"/>
          <p14:tracePt t="49543" x="6365875" y="3786188"/>
          <p14:tracePt t="49551" x="6378575" y="3798888"/>
          <p14:tracePt t="49560" x="6384925" y="3811588"/>
          <p14:tracePt t="49567" x="6397625" y="3817938"/>
          <p14:tracePt t="49576" x="6397625" y="3824288"/>
          <p14:tracePt t="49583" x="6403975" y="3824288"/>
          <p14:tracePt t="49592" x="6403975" y="3830638"/>
          <p14:tracePt t="49661" x="6410325" y="3830638"/>
          <p14:tracePt t="49669" x="6416675" y="3811588"/>
          <p14:tracePt t="49677" x="6429375" y="3779838"/>
          <p14:tracePt t="49685" x="6435725" y="3760788"/>
          <p14:tracePt t="49693" x="6435725" y="3748088"/>
          <p14:tracePt t="49701" x="6435725" y="3741738"/>
          <p14:tracePt t="49709" x="6435725" y="3722688"/>
          <p14:tracePt t="49716" x="6435725" y="3709988"/>
          <p14:tracePt t="49725" x="6429375" y="3703638"/>
          <p14:tracePt t="49733" x="6423025" y="3690938"/>
          <p14:tracePt t="49742" x="6410325" y="3678238"/>
          <p14:tracePt t="49750" x="6397625" y="3665538"/>
          <p14:tracePt t="49758" x="6384925" y="3659188"/>
          <p14:tracePt t="49766" x="6359525" y="3646488"/>
          <p14:tracePt t="49773" x="6315075" y="3625850"/>
          <p14:tracePt t="49784" x="6270625" y="3619500"/>
          <p14:tracePt t="49787" x="6207125" y="3613150"/>
          <p14:tracePt t="49795" x="6129338" y="3613150"/>
          <p14:tracePt t="49803" x="6065838" y="3613150"/>
          <p14:tracePt t="49811" x="6015038" y="3613150"/>
          <p14:tracePt t="49820" x="5970588" y="3613150"/>
          <p14:tracePt t="49828" x="5951538" y="3619500"/>
          <p14:tracePt t="49835" x="5938838" y="3632200"/>
          <p14:tracePt t="49843" x="5932488" y="3632200"/>
          <p14:tracePt t="49851" x="5932488" y="3638550"/>
          <p14:tracePt t="49871" x="5932488" y="3646488"/>
          <p14:tracePt t="49879" x="5932488" y="3652838"/>
          <p14:tracePt t="49888" x="5938838" y="3665538"/>
          <p14:tracePt t="49895" x="5945188" y="3671888"/>
          <p14:tracePt t="49903" x="5951538" y="3671888"/>
          <p14:tracePt t="50384" x="5957888" y="3678238"/>
          <p14:tracePt t="50391" x="5970588" y="3684588"/>
          <p14:tracePt t="50399" x="5970588" y="3690938"/>
          <p14:tracePt t="50408" x="5976938" y="3690938"/>
          <p14:tracePt t="52752" x="5970588" y="3690938"/>
          <p14:tracePt t="52759" x="5926138" y="3678238"/>
          <p14:tracePt t="52767" x="5856288" y="3665538"/>
          <p14:tracePt t="52777" x="5792788" y="3646488"/>
          <p14:tracePt t="52783" x="5722938" y="3632200"/>
          <p14:tracePt t="52793" x="5626100" y="3619500"/>
          <p14:tracePt t="52799" x="5530850" y="3600450"/>
          <p14:tracePt t="52808" x="5461000" y="3600450"/>
          <p14:tracePt t="52815" x="5384800" y="3594100"/>
          <p14:tracePt t="52823" x="5295900" y="3587750"/>
          <p14:tracePt t="52831" x="5199063" y="3575050"/>
          <p14:tracePt t="52839" x="5103813" y="3562350"/>
          <p14:tracePt t="52848" x="5008563" y="3543300"/>
          <p14:tracePt t="52856" x="4919663" y="3524250"/>
          <p14:tracePt t="52863" x="4849813" y="3511550"/>
          <p14:tracePt t="52869" x="4772025" y="3492500"/>
          <p14:tracePt t="52878" x="4683125" y="3473450"/>
          <p14:tracePt t="52896" x="4524375" y="3441700"/>
          <p14:tracePt t="52902" x="4454525" y="3435350"/>
          <p14:tracePt t="52909" x="4391025" y="3416300"/>
          <p14:tracePt t="52917" x="4325938" y="3409950"/>
          <p14:tracePt t="52925" x="4268788" y="3397250"/>
          <p14:tracePt t="52933" x="4205288" y="3384550"/>
          <p14:tracePt t="52943" x="4148138" y="3365500"/>
          <p14:tracePt t="52949" x="4110038" y="3352800"/>
          <p14:tracePt t="52958" x="4078288" y="3346450"/>
          <p14:tracePt t="52965" x="4040188" y="3340100"/>
          <p14:tracePt t="52973" x="4021138" y="3333750"/>
          <p14:tracePt t="52981" x="3976688" y="3327400"/>
          <p14:tracePt t="52990" x="3932238" y="3321050"/>
          <p14:tracePt t="52997" x="3887788" y="3308350"/>
          <p14:tracePt t="53004" x="3841750" y="3308350"/>
          <p14:tracePt t="53012" x="3810000" y="3308350"/>
          <p14:tracePt t="53019" x="3765550" y="3302000"/>
          <p14:tracePt t="53027" x="3721100" y="3295650"/>
          <p14:tracePt t="53035" x="3651250" y="3289300"/>
          <p14:tracePt t="53043" x="3587750" y="3282950"/>
          <p14:tracePt t="53051" x="3524250" y="3270250"/>
          <p14:tracePt t="53059" x="3448050" y="3263900"/>
          <p14:tracePt t="53067" x="3363913" y="3263900"/>
          <p14:tracePt t="53076" x="3255963" y="3257550"/>
          <p14:tracePt t="53083" x="3154363" y="3257550"/>
          <p14:tracePt t="53091" x="3033713" y="3263900"/>
          <p14:tracePt t="53099" x="2917825" y="3276600"/>
          <p14:tracePt t="53108" x="2809875" y="3282950"/>
          <p14:tracePt t="53115" x="2682875" y="3282950"/>
          <p14:tracePt t="53123" x="2530475" y="3282950"/>
          <p14:tracePt t="53131" x="2370138" y="3282950"/>
          <p14:tracePt t="53140" x="2268538" y="3270250"/>
          <p14:tracePt t="53147" x="2173288" y="3270250"/>
          <p14:tracePt t="53154" x="2084388" y="3282950"/>
          <p14:tracePt t="53162" x="1987550" y="3302000"/>
          <p14:tracePt t="53170" x="1905000" y="3308350"/>
          <p14:tracePt t="53177" x="1809750" y="3327400"/>
          <p14:tracePt t="53185" x="1746250" y="3327400"/>
          <p14:tracePt t="53193" x="1689100" y="3327400"/>
          <p14:tracePt t="53201" x="1625600" y="3327400"/>
          <p14:tracePt t="53209" x="1573213" y="3333750"/>
          <p14:tracePt t="53217" x="1522413" y="3346450"/>
          <p14:tracePt t="53225" x="1477963" y="3365500"/>
          <p14:tracePt t="53233" x="1433513" y="3378200"/>
          <p14:tracePt t="53241" x="1376363" y="3384550"/>
          <p14:tracePt t="53249" x="1344613" y="3390900"/>
          <p14:tracePt t="53258" x="1312863" y="3390900"/>
          <p14:tracePt t="53265" x="1293813" y="3390900"/>
          <p14:tracePt t="53273" x="1281113" y="3390900"/>
          <p14:tracePt t="53281" x="1274763" y="3390900"/>
          <p14:tracePt t="53288" x="1262063" y="3390900"/>
          <p14:tracePt t="53298" x="1255713" y="3390900"/>
          <p14:tracePt t="53303" x="1243013" y="3390900"/>
          <p14:tracePt t="53315" x="1230313" y="3390900"/>
          <p14:tracePt t="53320" x="1223963" y="3390900"/>
          <p14:tracePt t="53329" x="1211263" y="3384550"/>
          <p14:tracePt t="53335" x="1198563" y="3371850"/>
          <p14:tracePt t="53343" x="1185863" y="3359150"/>
          <p14:tracePt t="53351" x="1173163" y="3346450"/>
          <p14:tracePt t="53359" x="1160463" y="3308350"/>
          <p14:tracePt t="53367" x="1147763" y="3282950"/>
          <p14:tracePt t="53375" x="1133475" y="3244850"/>
          <p14:tracePt t="53383" x="1120775" y="3232150"/>
          <p14:tracePt t="53391" x="1108075" y="3205163"/>
          <p14:tracePt t="53399" x="1095375" y="3192463"/>
          <p14:tracePt t="53408" x="1089025" y="3179763"/>
          <p14:tracePt t="53415" x="1076325" y="3167063"/>
          <p14:tracePt t="53423" x="1063625" y="3160713"/>
          <p14:tracePt t="53431" x="1063625" y="3154363"/>
          <p14:tracePt t="55979" x="1069975" y="3154363"/>
          <p14:tracePt t="55987" x="1179513" y="3198813"/>
          <p14:tracePt t="55995" x="1370013" y="3251200"/>
          <p14:tracePt t="56004" x="1598613" y="3276600"/>
          <p14:tracePt t="56010" x="1898650" y="3276600"/>
          <p14:tracePt t="56020" x="2211388" y="3251200"/>
          <p14:tracePt t="56026" x="2638425" y="3173413"/>
          <p14:tracePt t="56036" x="3040063" y="3097213"/>
          <p14:tracePt t="56042" x="3313113" y="3027363"/>
          <p14:tracePt t="56052" x="3587750" y="2982913"/>
          <p14:tracePt t="56059" x="3816350" y="2944813"/>
          <p14:tracePt t="56067" x="4059238" y="2951163"/>
          <p14:tracePt t="56075" x="4325938" y="2944813"/>
          <p14:tracePt t="56083" x="4549775" y="2919413"/>
          <p14:tracePt t="56091" x="4752975" y="2913063"/>
          <p14:tracePt t="56099" x="4932363" y="2900363"/>
          <p14:tracePt t="56107" x="5110163" y="2887663"/>
          <p14:tracePt t="56116" x="5283200" y="2887663"/>
          <p14:tracePt t="56123" x="5467350" y="2862263"/>
          <p14:tracePt t="56131" x="5632450" y="2843213"/>
          <p14:tracePt t="56139" x="5818188" y="2817813"/>
          <p14:tracePt t="56149" x="5957888" y="2798763"/>
          <p14:tracePt t="56155" x="6065838" y="2778125"/>
          <p14:tracePt t="56163" x="6142038" y="2771775"/>
          <p14:tracePt t="56171" x="6219825" y="2752725"/>
          <p14:tracePt t="56179" x="6289675" y="2746375"/>
          <p14:tracePt t="56187" x="6346825" y="2733675"/>
          <p14:tracePt t="56197" x="6403975" y="2720975"/>
          <p14:tracePt t="56205" x="6435725" y="2708275"/>
          <p14:tracePt t="56213" x="6461125" y="2701925"/>
          <p14:tracePt t="56221" x="6480175" y="2695575"/>
          <p14:tracePt t="56229" x="6499225" y="2695575"/>
          <p14:tracePt t="56239" x="6511925" y="2689225"/>
          <p14:tracePt t="56247" x="6524625" y="2682875"/>
          <p14:tracePt t="56256" x="6537325" y="2682875"/>
          <p14:tracePt t="56271" x="6543675" y="2682875"/>
          <p14:tracePt t="56341" x="6537325" y="2695575"/>
          <p14:tracePt t="56349" x="6499225" y="2714625"/>
          <p14:tracePt t="56357" x="6454775" y="2740025"/>
          <p14:tracePt t="56365" x="6410325" y="2752725"/>
          <p14:tracePt t="56373" x="6340475" y="2784475"/>
          <p14:tracePt t="56381" x="6276975" y="2805113"/>
          <p14:tracePt t="56389" x="6200775" y="2824163"/>
          <p14:tracePt t="56397" x="6122988" y="2836863"/>
          <p14:tracePt t="56405" x="6059488" y="2855913"/>
          <p14:tracePt t="56413" x="5989638" y="2868613"/>
          <p14:tracePt t="56421" x="5926138" y="2887663"/>
          <p14:tracePt t="56429" x="5881688" y="2900363"/>
          <p14:tracePt t="56437" x="5837238" y="2919413"/>
          <p14:tracePt t="56444" x="5799138" y="2925763"/>
          <p14:tracePt t="56451" x="5780088" y="2938463"/>
          <p14:tracePt t="56460" x="5773738" y="2944813"/>
          <p14:tracePt t="56468" x="5767388" y="2944813"/>
          <p14:tracePt t="56477" x="5761038" y="2944813"/>
          <p14:tracePt t="56576" x="5761038" y="2951163"/>
          <p14:tracePt t="56583" x="5767388" y="2963863"/>
          <p14:tracePt t="56591" x="5780088" y="2970213"/>
          <p14:tracePt t="56597" x="5792788" y="2982913"/>
          <p14:tracePt t="56605" x="5818188" y="2995613"/>
          <p14:tracePt t="56613" x="5830888" y="3008313"/>
          <p14:tracePt t="56621" x="5843588" y="3021013"/>
          <p14:tracePt t="56629" x="5862638" y="3033713"/>
          <p14:tracePt t="56637" x="5875338" y="3040063"/>
          <p14:tracePt t="56645" x="5900738" y="3052763"/>
          <p14:tracePt t="56654" x="5926138" y="3059113"/>
          <p14:tracePt t="56661" x="5951538" y="3071813"/>
          <p14:tracePt t="56669" x="5976938" y="3078163"/>
          <p14:tracePt t="56677" x="6002338" y="3078163"/>
          <p14:tracePt t="56686" x="6027738" y="3084513"/>
          <p14:tracePt t="56694" x="6046788" y="3090863"/>
          <p14:tracePt t="56703" x="6078538" y="3090863"/>
          <p14:tracePt t="56710" x="6110288" y="3097213"/>
          <p14:tracePt t="56718" x="6142038" y="3097213"/>
          <p14:tracePt t="56726" x="6167438" y="3097213"/>
          <p14:tracePt t="56733" x="6194425" y="3103563"/>
          <p14:tracePt t="56742" x="6200775" y="3103563"/>
          <p14:tracePt t="56747" x="6213475" y="3103563"/>
          <p14:tracePt t="56755" x="6226175" y="3103563"/>
          <p14:tracePt t="56763" x="6232525" y="3103563"/>
          <p14:tracePt t="56771" x="6245225" y="3109913"/>
          <p14:tracePt t="56779" x="6257925" y="3109913"/>
          <p14:tracePt t="56787" x="6264275" y="3109913"/>
          <p14:tracePt t="56795" x="6270625" y="3109913"/>
          <p14:tracePt t="56803" x="6276975" y="3109913"/>
          <p14:tracePt t="57080" x="6283325" y="3109913"/>
          <p14:tracePt t="57104" x="6289675" y="3109913"/>
          <p14:tracePt t="57112" x="6308725" y="3109913"/>
          <p14:tracePt t="57120" x="6346825" y="3090863"/>
          <p14:tracePt t="57128" x="6378575" y="3084513"/>
          <p14:tracePt t="57136" x="6423025" y="3078163"/>
          <p14:tracePt t="57143" x="6461125" y="3071813"/>
          <p14:tracePt t="57152" x="6505575" y="3065463"/>
          <p14:tracePt t="57159" x="6537325" y="3065463"/>
          <p14:tracePt t="57169" x="6556375" y="3059113"/>
          <p14:tracePt t="57173" x="6569075" y="3052763"/>
          <p14:tracePt t="57181" x="6581775" y="3046413"/>
          <p14:tracePt t="57189" x="6600825" y="3046413"/>
          <p14:tracePt t="57197" x="6607175" y="3046413"/>
          <p14:tracePt t="57205" x="6619875" y="3040063"/>
          <p14:tracePt t="57213" x="6626225" y="3040063"/>
          <p14:tracePt t="59654" x="6626225" y="3033713"/>
          <p14:tracePt t="59747" x="6619875" y="3033713"/>
          <p14:tracePt t="59756" x="6607175" y="3021013"/>
          <p14:tracePt t="59763" x="6575425" y="3008313"/>
          <p14:tracePt t="59771" x="6524625" y="2995613"/>
          <p14:tracePt t="59779" x="6480175" y="2976563"/>
          <p14:tracePt t="59787" x="6442075" y="2963863"/>
          <p14:tracePt t="59795" x="6429375" y="2951163"/>
          <p14:tracePt t="59803" x="6410325" y="2944813"/>
          <p14:tracePt t="59811" x="6391275" y="2938463"/>
          <p14:tracePt t="59817" x="6378575" y="2932113"/>
          <p14:tracePt t="59825" x="6365875" y="2919413"/>
          <p14:tracePt t="59833" x="6346825" y="2913063"/>
          <p14:tracePt t="59841" x="6334125" y="2900363"/>
          <p14:tracePt t="59849" x="6308725" y="2887663"/>
          <p14:tracePt t="59858" x="6283325" y="2874963"/>
          <p14:tracePt t="59866" x="6238875" y="2862263"/>
          <p14:tracePt t="59874" x="6194425" y="2843213"/>
          <p14:tracePt t="59882" x="6135688" y="2830513"/>
          <p14:tracePt t="59890" x="6078538" y="2811463"/>
          <p14:tracePt t="59898" x="6015038" y="2798763"/>
          <p14:tracePt t="59907" x="5945188" y="2784475"/>
          <p14:tracePt t="59914" x="5868988" y="2771775"/>
          <p14:tracePt t="59921" x="5799138" y="2752725"/>
          <p14:tracePt t="59929" x="5708650" y="2746375"/>
          <p14:tracePt t="59937" x="5632450" y="2733675"/>
          <p14:tracePt t="59945" x="5549900" y="2720975"/>
          <p14:tracePt t="59951" x="5454650" y="2708275"/>
          <p14:tracePt t="59959" x="5365750" y="2695575"/>
          <p14:tracePt t="59967" x="5302250" y="2695575"/>
          <p14:tracePt t="59975" x="5237163" y="2695575"/>
          <p14:tracePt t="59983" x="5192713" y="2695575"/>
          <p14:tracePt t="59991" x="5173663" y="2695575"/>
          <p14:tracePt t="59999" x="5135563" y="2695575"/>
          <p14:tracePt t="60007" x="5116513" y="2695575"/>
          <p14:tracePt t="60016" x="5097463" y="2695575"/>
          <p14:tracePt t="60024" x="5084763" y="2701925"/>
          <p14:tracePt t="60041" x="5078413" y="2701925"/>
          <p14:tracePt t="70185" x="5078413" y="2708275"/>
          <p14:tracePt t="70193" x="5046663" y="2746375"/>
          <p14:tracePt t="70201" x="5002213" y="2784475"/>
          <p14:tracePt t="70209" x="4964113" y="2824163"/>
          <p14:tracePt t="70217" x="4945063" y="2843213"/>
          <p14:tracePt t="70225" x="4932363" y="2855913"/>
          <p14:tracePt t="70233" x="4919663" y="2874963"/>
          <p14:tracePt t="70241" x="4906963" y="2881313"/>
          <p14:tracePt t="70247" x="4894263" y="2900363"/>
          <p14:tracePt t="70257" x="4887913" y="2925763"/>
          <p14:tracePt t="70264" x="4900613" y="2951163"/>
          <p14:tracePt t="70273" x="4906963" y="2963863"/>
          <p14:tracePt t="70279" x="4919663" y="2976563"/>
          <p14:tracePt t="70288" x="4938713" y="2989263"/>
          <p14:tracePt t="70298" x="4951413" y="2995613"/>
          <p14:tracePt t="70303" x="4957763" y="3008313"/>
          <p14:tracePt t="70311" x="4970463" y="3014663"/>
          <p14:tracePt t="70321" x="4976813" y="3021013"/>
          <p14:tracePt t="70403" x="4976813" y="3027363"/>
          <p14:tracePt t="70429" x="4976813" y="3040063"/>
          <p14:tracePt t="70437" x="4976813" y="3059113"/>
          <p14:tracePt t="70446" x="4983163" y="3084513"/>
          <p14:tracePt t="70454" x="4995863" y="3109913"/>
          <p14:tracePt t="70462" x="5008563" y="3141663"/>
          <p14:tracePt t="70469" x="5021263" y="3154363"/>
          <p14:tracePt t="70477" x="5033963" y="3167063"/>
          <p14:tracePt t="70485" x="5059363" y="3179763"/>
          <p14:tracePt t="70493" x="5097463" y="3192463"/>
          <p14:tracePt t="70501" x="5141913" y="3211513"/>
          <p14:tracePt t="70509" x="5192713" y="3211513"/>
          <p14:tracePt t="70517" x="5256213" y="3211513"/>
          <p14:tracePt t="70525" x="5346700" y="3192463"/>
          <p14:tracePt t="70533" x="5454650" y="3173413"/>
          <p14:tracePt t="70541" x="5556250" y="3154363"/>
          <p14:tracePt t="70548" x="5716588" y="3122613"/>
          <p14:tracePt t="70556" x="5862638" y="3090863"/>
          <p14:tracePt t="70563" x="5964238" y="3078163"/>
          <p14:tracePt t="70572" x="6072188" y="3046413"/>
          <p14:tracePt t="70579" x="6175375" y="3021013"/>
          <p14:tracePt t="70588" x="6251575" y="2995613"/>
          <p14:tracePt t="70596" x="6302375" y="2982913"/>
          <p14:tracePt t="70603" x="6353175" y="2963863"/>
          <p14:tracePt t="70612" x="6365875" y="2951163"/>
          <p14:tracePt t="70619" x="6378575" y="2944813"/>
          <p14:tracePt t="70627" x="6378575" y="2938463"/>
          <p14:tracePt t="70639" x="6378575" y="2932113"/>
          <p14:tracePt t="70647" x="6378575" y="2925763"/>
          <p14:tracePt t="70657" x="6372225" y="2919413"/>
          <p14:tracePt t="70664" x="6359525" y="2913063"/>
          <p14:tracePt t="70672" x="6346825" y="2906713"/>
          <p14:tracePt t="70679" x="6340475" y="2906713"/>
          <p14:tracePt t="70687" x="6334125" y="2906713"/>
          <p14:tracePt t="71440" x="6334125" y="2913063"/>
          <p14:tracePt t="71449" x="6334125" y="2919413"/>
          <p14:tracePt t="71495" x="6334125" y="2925763"/>
          <p14:tracePt t="71503" x="6346825" y="2932113"/>
          <p14:tracePt t="71512" x="6359525" y="2932113"/>
          <p14:tracePt t="71521" x="6365875" y="2938463"/>
          <p14:tracePt t="71529" x="6384925" y="2944813"/>
          <p14:tracePt t="71535" x="6403975" y="2944813"/>
          <p14:tracePt t="71543" x="6410325" y="2944813"/>
          <p14:tracePt t="71551" x="6423025" y="2944813"/>
          <p14:tracePt t="71559" x="6435725" y="2944813"/>
          <p14:tracePt t="71567" x="6442075" y="2944813"/>
          <p14:tracePt t="71573" x="6454775" y="2944813"/>
          <p14:tracePt t="71581" x="6461125" y="2944813"/>
          <p14:tracePt t="71589" x="6461125" y="2938463"/>
          <p14:tracePt t="71597" x="6467475" y="2938463"/>
          <p14:tracePt t="71605" x="6473825" y="2932113"/>
          <p14:tracePt t="71622" x="6473825" y="2925763"/>
          <p14:tracePt t="71630" x="6473825" y="2919413"/>
          <p14:tracePt t="71646" x="6480175" y="2919413"/>
          <p14:tracePt t="71705" x="6480175" y="2913063"/>
          <p14:tracePt t="72557" x="6486525" y="2913063"/>
          <p14:tracePt t="72569" x="6492875" y="2913063"/>
          <p14:tracePt t="72577" x="6499225" y="2913063"/>
          <p14:tracePt t="72586" x="6537325" y="2913063"/>
          <p14:tracePt t="72595" x="6581775" y="2913063"/>
          <p14:tracePt t="72601" x="6646863" y="2919413"/>
          <p14:tracePt t="72610" x="6716713" y="2925763"/>
          <p14:tracePt t="72615" x="6792913" y="2951163"/>
          <p14:tracePt t="72623" x="6869113" y="2970213"/>
          <p14:tracePt t="72631" x="6932613" y="2982913"/>
          <p14:tracePt t="72639" x="6989763" y="3001963"/>
          <p14:tracePt t="72647" x="7034213" y="3014663"/>
          <p14:tracePt t="72655" x="7085013" y="3046413"/>
          <p14:tracePt t="72663" x="7131050" y="3090863"/>
          <p14:tracePt t="72671" x="7175500" y="3135313"/>
          <p14:tracePt t="72679" x="7207250" y="3186113"/>
          <p14:tracePt t="72687" x="7219950" y="3232150"/>
          <p14:tracePt t="72695" x="7245350" y="3276600"/>
          <p14:tracePt t="72705" x="7264400" y="3327400"/>
          <p14:tracePt t="72711" x="7283450" y="3371850"/>
          <p14:tracePt t="72720" x="7296150" y="3416300"/>
          <p14:tracePt t="72727" x="7308850" y="3454400"/>
          <p14:tracePt t="72736" x="7321550" y="3486150"/>
          <p14:tracePt t="72745" x="7327900" y="3524250"/>
          <p14:tracePt t="72749" x="7327900" y="3543300"/>
          <p14:tracePt t="72757" x="7327900" y="3575050"/>
          <p14:tracePt t="72765" x="7308850" y="3625850"/>
          <p14:tracePt t="72773" x="7277100" y="3671888"/>
          <p14:tracePt t="72781" x="7226300" y="3722688"/>
          <p14:tracePt t="72789" x="7169150" y="3792538"/>
          <p14:tracePt t="72797" x="7099300" y="3849688"/>
          <p14:tracePt t="72805" x="7027863" y="3906838"/>
          <p14:tracePt t="72813" x="6951663" y="3957638"/>
          <p14:tracePt t="72821" x="6831013" y="4014788"/>
          <p14:tracePt t="72829" x="6748463" y="4065588"/>
          <p14:tracePt t="72838" x="6626225" y="4124325"/>
          <p14:tracePt t="72845" x="6530975" y="4156075"/>
          <p14:tracePt t="72854" x="6442075" y="4181475"/>
          <p14:tracePt t="72861" x="6340475" y="4194175"/>
          <p14:tracePt t="72870" x="6232525" y="4213225"/>
          <p14:tracePt t="72878" x="6122988" y="4232275"/>
          <p14:tracePt t="72886" x="6021388" y="4238625"/>
          <p14:tracePt t="72894" x="5932488" y="4238625"/>
          <p14:tracePt t="72899" x="5837238" y="4238625"/>
          <p14:tracePt t="72907" x="5735638" y="4238625"/>
          <p14:tracePt t="72915" x="5645150" y="4232275"/>
          <p14:tracePt t="72923" x="5549900" y="4213225"/>
          <p14:tracePt t="72931" x="5429250" y="4194175"/>
          <p14:tracePt t="72940" x="5270500" y="4175125"/>
          <p14:tracePt t="72947" x="5084763" y="4149725"/>
          <p14:tracePt t="72955" x="4856163" y="4124325"/>
          <p14:tracePt t="72963" x="4632325" y="4098925"/>
          <p14:tracePt t="72971" x="4346575" y="4073525"/>
          <p14:tracePt t="72979" x="4071938" y="4027488"/>
          <p14:tracePt t="72988" x="3854450" y="4027488"/>
          <p14:tracePt t="72995" x="3575050" y="4027488"/>
          <p14:tracePt t="73004" x="3281363" y="4002088"/>
          <p14:tracePt t="73011" x="3040063" y="3989388"/>
          <p14:tracePt t="73020" x="2867025" y="3989388"/>
          <p14:tracePt t="73028" x="2759075" y="3989388"/>
          <p14:tracePt t="73036" x="2676525" y="3989388"/>
          <p14:tracePt t="73041" x="2613025" y="4002088"/>
          <p14:tracePt t="73049" x="2549525" y="4008438"/>
          <p14:tracePt t="73057" x="2503488" y="4008438"/>
          <p14:tracePt t="73065" x="2459038" y="4008438"/>
          <p14:tracePt t="73073" x="2414588" y="4008438"/>
          <p14:tracePt t="73081" x="2370138" y="4008438"/>
          <p14:tracePt t="73089" x="2325688" y="4008438"/>
          <p14:tracePt t="73097" x="2281238" y="4008438"/>
          <p14:tracePt t="73106" x="2249488" y="4021138"/>
          <p14:tracePt t="73113" x="2230438" y="4033838"/>
          <p14:tracePt t="73121" x="2211388" y="4046538"/>
          <p14:tracePt t="73129" x="2198688" y="4073525"/>
          <p14:tracePt t="73137" x="2185988" y="4098925"/>
          <p14:tracePt t="73145" x="2185988" y="4124325"/>
          <p14:tracePt t="73154" x="2185988" y="4149725"/>
          <p14:tracePt t="73161" x="2198688" y="4175125"/>
          <p14:tracePt t="73170" x="2211388" y="4187825"/>
          <p14:tracePt t="73175" x="2230438" y="4194175"/>
          <p14:tracePt t="73183" x="2255838" y="4206875"/>
          <p14:tracePt t="73191" x="2300288" y="4206875"/>
          <p14:tracePt t="73199" x="2351088" y="4206875"/>
          <p14:tracePt t="73207" x="2420938" y="4175125"/>
          <p14:tracePt t="73215" x="2490788" y="4124325"/>
          <p14:tracePt t="73223" x="2568575" y="4052888"/>
          <p14:tracePt t="73232" x="2638425" y="3983038"/>
          <p14:tracePt t="73240" x="2701925" y="3913188"/>
          <p14:tracePt t="73247" x="2752725" y="3843338"/>
          <p14:tracePt t="73255" x="2778125" y="3773488"/>
          <p14:tracePt t="73263" x="2784475" y="3709988"/>
          <p14:tracePt t="73271" x="2759075" y="3652838"/>
          <p14:tracePt t="73279" x="2689225" y="3600450"/>
          <p14:tracePt t="73287" x="2600325" y="3562350"/>
          <p14:tracePt t="73295" x="2465388" y="3536950"/>
          <p14:tracePt t="73304" x="2312988" y="3505200"/>
          <p14:tracePt t="73311" x="2109788" y="3479800"/>
          <p14:tracePt t="73320" x="1892300" y="3486150"/>
          <p14:tracePt t="73325" x="1708150" y="3511550"/>
          <p14:tracePt t="73333" x="1535113" y="3543300"/>
          <p14:tracePt t="73341" x="1408113" y="3568700"/>
          <p14:tracePt t="73349" x="1319213" y="3613150"/>
          <p14:tracePt t="73357" x="1262063" y="3652838"/>
          <p14:tracePt t="73365" x="1243013" y="3697288"/>
          <p14:tracePt t="73373" x="1243013" y="3741738"/>
          <p14:tracePt t="73381" x="1243013" y="3786188"/>
          <p14:tracePt t="73389" x="1281113" y="3843338"/>
          <p14:tracePt t="73397" x="1344613" y="3900488"/>
          <p14:tracePt t="73405" x="1408113" y="3944938"/>
          <p14:tracePt t="73413" x="1490663" y="3989388"/>
          <p14:tracePt t="73421" x="1612900" y="4014788"/>
          <p14:tracePt t="73429" x="1752600" y="4033838"/>
          <p14:tracePt t="73437" x="1860550" y="4046538"/>
          <p14:tracePt t="73445" x="1968500" y="4040188"/>
          <p14:tracePt t="73453" x="2065338" y="4014788"/>
          <p14:tracePt t="73461" x="2141538" y="4002088"/>
          <p14:tracePt t="73467" x="2198688" y="3983038"/>
          <p14:tracePt t="73475" x="2243138" y="3970338"/>
          <p14:tracePt t="73483" x="2255838" y="3957638"/>
          <p14:tracePt t="73491" x="2255838" y="3951288"/>
          <p14:tracePt t="73729" x="2268538" y="3951288"/>
          <p14:tracePt t="73737" x="2319338" y="3951288"/>
          <p14:tracePt t="73745" x="2395538" y="3963988"/>
          <p14:tracePt t="73753" x="2471738" y="3983038"/>
          <p14:tracePt t="73760" x="2555875" y="4002088"/>
          <p14:tracePt t="73768" x="2663825" y="4014788"/>
          <p14:tracePt t="73777" x="2784475" y="4033838"/>
          <p14:tracePt t="73783" x="2968625" y="4073525"/>
          <p14:tracePt t="73791" x="3198813" y="4111625"/>
          <p14:tracePt t="73799" x="3448050" y="4137025"/>
          <p14:tracePt t="73807" x="3759200" y="4162425"/>
          <p14:tracePt t="73815" x="4090988" y="4206875"/>
          <p14:tracePt t="73823" x="4410075" y="4264025"/>
          <p14:tracePt t="73831" x="4676775" y="4295775"/>
          <p14:tracePt t="73839" x="4989513" y="4321175"/>
          <p14:tracePt t="73847" x="5276850" y="4365625"/>
          <p14:tracePt t="73855" x="5461000" y="4384675"/>
          <p14:tracePt t="73863" x="5729288" y="4410075"/>
          <p14:tracePt t="73871" x="5957888" y="4435475"/>
          <p14:tracePt t="73879" x="6161088" y="4460875"/>
          <p14:tracePt t="73887" x="6340475" y="4473575"/>
          <p14:tracePt t="73895" x="6518275" y="4473575"/>
          <p14:tracePt t="73902" x="6634163" y="4473575"/>
          <p14:tracePt t="73911" x="6735763" y="4473575"/>
          <p14:tracePt t="73917" x="6843713" y="4473575"/>
          <p14:tracePt t="73926" x="6958013" y="4473575"/>
          <p14:tracePt t="73933" x="7085013" y="4473575"/>
          <p14:tracePt t="73941" x="7251700" y="4454525"/>
          <p14:tracePt t="74005" x="8410575" y="3748088"/>
          <p14:tracePt t="74013" x="8488363" y="3619500"/>
          <p14:tracePt t="74021" x="8539163" y="3486150"/>
          <p14:tracePt t="74029" x="8545513" y="3378200"/>
          <p14:tracePt t="74038" x="8545513" y="3282950"/>
          <p14:tracePt t="74043" x="8501063" y="3179763"/>
          <p14:tracePt t="74052" x="8442325" y="3090863"/>
          <p14:tracePt t="74060" x="8334375" y="3008313"/>
          <p14:tracePt t="74067" x="8150225" y="2906713"/>
          <p14:tracePt t="74075" x="7907338" y="2824163"/>
          <p14:tracePt t="74083" x="7666038" y="2746375"/>
          <p14:tracePt t="74091" x="7423150" y="2663825"/>
          <p14:tracePt t="74099" x="7150100" y="2606675"/>
          <p14:tracePt t="74107" x="6907213" y="2581275"/>
          <p14:tracePt t="74115" x="6684963" y="2581275"/>
          <p14:tracePt t="74123" x="6467475" y="2587625"/>
          <p14:tracePt t="74131" x="6245225" y="2600325"/>
          <p14:tracePt t="74139" x="6110288" y="2600325"/>
          <p14:tracePt t="74159" x="5989638" y="2625725"/>
          <p14:tracePt t="74163" x="5983288" y="2625725"/>
          <p14:tracePt t="74172" x="5976938" y="2625725"/>
          <p14:tracePt t="74541" x="5976938" y="2632075"/>
          <p14:tracePt t="74561" x="6015038" y="2670175"/>
          <p14:tracePt t="74570" x="6053138" y="2695575"/>
          <p14:tracePt t="74577" x="6072188" y="2708275"/>
          <p14:tracePt t="74586" x="6084888" y="2714625"/>
          <p14:tracePt t="74594" x="6097588" y="2727325"/>
          <p14:tracePt t="74602" x="6103938" y="2740025"/>
          <p14:tracePt t="74610" x="6116638" y="2752725"/>
          <p14:tracePt t="74618" x="6129338" y="2765425"/>
          <p14:tracePt t="74626" x="6135688" y="2765425"/>
          <p14:tracePt t="74906" x="6135688" y="2771775"/>
          <p14:tracePt t="75079" x="6142038" y="2771775"/>
          <p14:tracePt t="77186" x="6161088" y="2771775"/>
          <p14:tracePt t="77193" x="6213475" y="2771775"/>
          <p14:tracePt t="77201" x="6270625" y="2765425"/>
          <p14:tracePt t="77209" x="6315075" y="2752725"/>
          <p14:tracePt t="77217" x="6327775" y="2752725"/>
          <p14:tracePt t="77224" x="6340475" y="2752725"/>
          <p14:tracePt t="77250" x="6334125" y="2752725"/>
          <p14:tracePt t="77257" x="6321425" y="2752725"/>
          <p14:tracePt t="77274" x="6308725" y="2752725"/>
          <p14:tracePt t="77282" x="6296025" y="2752725"/>
          <p14:tracePt t="77303" x="6308725" y="2752725"/>
          <p14:tracePt t="77311" x="6321425" y="2746375"/>
          <p14:tracePt t="77319" x="6346825" y="2733675"/>
          <p14:tracePt t="77327" x="6372225" y="2727325"/>
          <p14:tracePt t="77335" x="6391275" y="2720975"/>
          <p14:tracePt t="77343" x="6410325" y="2714625"/>
          <p14:tracePt t="77352" x="6429375" y="2714625"/>
          <p14:tracePt t="77359" x="6435725" y="2701925"/>
          <p14:tracePt t="77367" x="6448425" y="2695575"/>
          <p14:tracePt t="77374" x="6467475" y="2682875"/>
          <p14:tracePt t="77383" x="6505575" y="2670175"/>
          <p14:tracePt t="77391" x="6556375" y="2651125"/>
          <p14:tracePt t="77399" x="6607175" y="2638425"/>
          <p14:tracePt t="77407" x="6665913" y="2619375"/>
          <p14:tracePt t="77416" x="6742113" y="2619375"/>
          <p14:tracePt t="77424" x="6843713" y="2613025"/>
          <p14:tracePt t="77432" x="6964363" y="2606675"/>
          <p14:tracePt t="77441" x="7065963" y="2593975"/>
          <p14:tracePt t="77445" x="7175500" y="2593975"/>
          <p14:tracePt t="77453" x="7251700" y="2593975"/>
          <p14:tracePt t="77461" x="7315200" y="2587625"/>
          <p14:tracePt t="77469" x="7378700" y="2581275"/>
          <p14:tracePt t="77477" x="7423150" y="2574925"/>
          <p14:tracePt t="77485" x="7467600" y="2562225"/>
          <p14:tracePt t="77493" x="7499350" y="2555875"/>
          <p14:tracePt t="77501" x="7518400" y="2549525"/>
          <p14:tracePt t="77508" x="7531100" y="2549525"/>
          <p14:tracePt t="77517" x="7537450" y="2549525"/>
          <p14:tracePt t="77659" x="7537450" y="2543175"/>
          <p14:tracePt t="90651" x="7537450" y="2549525"/>
          <p14:tracePt t="90659" x="7577138" y="2657475"/>
          <p14:tracePt t="90667" x="7608888" y="2733675"/>
          <p14:tracePt t="90675" x="7627938" y="2792413"/>
          <p14:tracePt t="90683" x="7640638" y="2830513"/>
          <p14:tracePt t="90691" x="7646988" y="2855913"/>
          <p14:tracePt t="90699" x="7659688" y="2887663"/>
          <p14:tracePt t="90707" x="7666038" y="2906713"/>
          <p14:tracePt t="90715" x="7672388" y="2925763"/>
          <p14:tracePt t="90721" x="7672388" y="2932113"/>
          <p14:tracePt t="90729" x="7672388" y="2938463"/>
          <p14:tracePt t="90737" x="7672388" y="2944813"/>
          <p14:tracePt t="90745" x="7672388" y="2951163"/>
          <p14:tracePt t="103321" x="7602538" y="2925763"/>
          <p14:tracePt t="103330" x="7531100" y="2874963"/>
          <p14:tracePt t="103338" x="7473950" y="2824163"/>
          <p14:tracePt t="103347" x="7410450" y="2765425"/>
          <p14:tracePt t="103354" x="7302500" y="2663825"/>
          <p14:tracePt t="103362" x="7099300" y="2505075"/>
          <p14:tracePt t="103369" x="6818313" y="2293938"/>
          <p14:tracePt t="103378" x="6518275" y="2116138"/>
          <p14:tracePt t="103385" x="6135688" y="1924050"/>
          <p14:tracePt t="103392" x="5695950" y="1727200"/>
          <p14:tracePt t="103399" x="5224463" y="1581150"/>
          <p14:tracePt t="103407" x="4600575" y="1427163"/>
          <p14:tracePt t="103416" x="4065588" y="1274763"/>
          <p14:tracePt t="103423" x="3511550" y="1160463"/>
          <p14:tracePt t="103431" x="2955925" y="1057275"/>
          <p14:tracePt t="103439" x="2382838" y="917575"/>
          <p14:tracePt t="103447" x="1930400" y="809625"/>
          <p14:tracePt t="103455" x="1579563" y="669925"/>
          <p14:tracePt t="103463" x="1338263" y="573088"/>
          <p14:tracePt t="103471" x="1192213" y="496888"/>
          <p14:tracePt t="103478" x="1120775" y="446088"/>
          <p14:tracePt t="103487" x="1095375" y="427038"/>
          <p14:tracePt t="103495" x="1089025" y="414338"/>
          <p14:tracePt t="103503" x="1089025" y="401638"/>
          <p14:tracePt t="103511" x="1089025" y="395288"/>
          <p14:tracePt t="103518" x="1089025" y="382588"/>
          <p14:tracePt t="103526" x="1089025" y="376238"/>
          <p14:tracePt t="103533" x="1076325" y="357188"/>
          <p14:tracePt t="103542" x="1038225" y="325438"/>
          <p14:tracePt t="103550" x="981075" y="287338"/>
          <p14:tracePt t="103558" x="879475" y="230188"/>
          <p14:tracePt t="103565" x="739775" y="165100"/>
          <p14:tracePt t="103574" x="579438" y="95250"/>
          <p14:tracePt t="103582" x="407988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2DAB65E-F00A-4577-81FB-83D4C7B3B8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k-anonymity, l-diversity and t-closeness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8EE2C-5FAD-4C05-9A04-F7B652A6C7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5068" y="1112464"/>
            <a:ext cx="8280399" cy="2895598"/>
          </a:xfrm>
        </p:spPr>
        <p:txBody>
          <a:bodyPr/>
          <a:lstStyle/>
          <a:p>
            <a:pPr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GB" dirty="0"/>
              <a:t>At least k-record with the same identifiable Qis</a:t>
            </a:r>
          </a:p>
          <a:p>
            <a:pPr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GB" dirty="0"/>
              <a:t>If all the same sensitive attribute, </a:t>
            </a:r>
            <a:r>
              <a:rPr lang="en-GB" dirty="0">
                <a:sym typeface="Wingdings" panose="05000000000000000000" pitchFamily="2" charset="2"/>
              </a:rPr>
              <a:t>still insufficient  l-diversity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t-closeness: same but difference of sensitive attribute in equivalence class is similar as in the whole data</a:t>
            </a:r>
          </a:p>
        </p:txBody>
      </p:sp>
    </p:spTree>
    <p:extLst>
      <p:ext uri="{BB962C8B-B14F-4D97-AF65-F5344CB8AC3E}">
        <p14:creationId xmlns:p14="http://schemas.microsoft.com/office/powerpoint/2010/main" val="421371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527"/>
    </mc:Choice>
    <mc:Fallback xmlns="">
      <p:transition spd="slow" advTm="107527"/>
    </mc:Fallback>
  </mc:AlternateContent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A62DCEA4FAE4394823B509BA2709F" ma:contentTypeVersion="" ma:contentTypeDescription="Create a new document." ma:contentTypeScope="" ma:versionID="f5f144880e0222ce0d875f5b6d538bcd">
  <xsd:schema xmlns:xsd="http://www.w3.org/2001/XMLSchema" xmlns:xs="http://www.w3.org/2001/XMLSchema" xmlns:p="http://schemas.microsoft.com/office/2006/metadata/properties" xmlns:ns2="ddc16f2e-ac79-420b-bf02-152a3fab2b22" xmlns:ns3="e5618448-e42b-40ea-80d2-fe7c2030a18b" targetNamespace="http://schemas.microsoft.com/office/2006/metadata/properties" ma:root="true" ma:fieldsID="d8f14032b450dcf0b5dfeee191d447cb" ns2:_="" ns3:_="">
    <xsd:import namespace="ddc16f2e-ac79-420b-bf02-152a3fab2b22"/>
    <xsd:import namespace="e5618448-e42b-40ea-80d2-fe7c2030a18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c16f2e-ac79-420b-bf02-152a3fab2b2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18448-e42b-40ea-80d2-fe7c2030a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AAED0E6-9361-461C-840A-5546723953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c16f2e-ac79-420b-bf02-152a3fab2b22"/>
    <ds:schemaRef ds:uri="e5618448-e42b-40ea-80d2-fe7c2030a1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D3EDB7-0ABD-4BC6-9C2A-32E4FC10473A}">
  <ds:schemaRefs>
    <ds:schemaRef ds:uri="ddc16f2e-ac79-420b-bf02-152a3fab2b22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terms/"/>
    <ds:schemaRef ds:uri="e5618448-e42b-40ea-80d2-fe7c2030a18b"/>
  </ds:schemaRefs>
</ds:datastoreItem>
</file>

<file path=customXml/itemProps3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61800</TotalTime>
  <Words>1105</Words>
  <Application>Microsoft Office PowerPoint</Application>
  <PresentationFormat>On-screen Show (16:9)</PresentationFormat>
  <Paragraphs>256</Paragraphs>
  <Slides>27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Helvetica Neue</vt:lpstr>
      <vt:lpstr>Open Sans</vt:lpstr>
      <vt:lpstr>Office Theme</vt:lpstr>
      <vt:lpstr>Privacy  Milestone 5: Trade-offs and Interactions with other verticals in Trustworthy AI   </vt:lpstr>
      <vt:lpstr>1. Privacy in Machine Learning</vt:lpstr>
      <vt:lpstr>PowerPoint Presentation</vt:lpstr>
      <vt:lpstr>PowerPoint Presentation</vt:lpstr>
      <vt:lpstr>PowerPoint Presentation</vt:lpstr>
      <vt:lpstr>PowerPoint Presentation</vt:lpstr>
      <vt:lpstr>Anonymisation of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Privacy attacks on ML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Privacy and Fairness</vt:lpstr>
      <vt:lpstr>PowerPoint Presentation</vt:lpstr>
      <vt:lpstr>PowerPoint Presentation</vt:lpstr>
      <vt:lpstr>PowerPoint Presentation</vt:lpstr>
      <vt:lpstr>PowerPoint Presentation</vt:lpstr>
    </vt:vector>
  </TitlesOfParts>
  <Company>Yellow Balloon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Polle, Roseline</cp:lastModifiedBy>
  <cp:revision>294</cp:revision>
  <cp:lastPrinted>2017-11-14T13:34:51Z</cp:lastPrinted>
  <dcterms:created xsi:type="dcterms:W3CDTF">2017-03-06T16:45:41Z</dcterms:created>
  <dcterms:modified xsi:type="dcterms:W3CDTF">2021-11-11T11:42:59Z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0x01010002D22E6A211DCA4BB83824406D28E9C0</vt:lpwstr>
  </property>
</Properties>
</file>

<file path=docProps/thumbnail.jpeg>
</file>